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7FAF79-4452-48EE-84E5-B1FA73585224}">
  <a:tblStyle styleId="{0C7FAF79-4452-48EE-84E5-B1FA73585224}" styleName="Table_0">
    <a:wholeTbl>
      <a:tcTxStyle b="off" i="off">
        <a:font>
          <a:latin typeface="Corbel"/>
          <a:ea typeface="Corbel"/>
          <a:cs typeface="Corbe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7F7"/>
          </a:solidFill>
        </a:fill>
      </a:tcStyle>
    </a:wholeTbl>
    <a:band1H>
      <a:tcTxStyle/>
      <a:tcStyle>
        <a:fill>
          <a:solidFill>
            <a:srgbClr val="CACBEF"/>
          </a:solidFill>
        </a:fill>
      </a:tcStyle>
    </a:band1H>
    <a:band2H>
      <a:tcTxStyle/>
    </a:band2H>
    <a:band1V>
      <a:tcTxStyle/>
      <a:tcStyle>
        <a:fill>
          <a:solidFill>
            <a:srgbClr val="CACBEF"/>
          </a:solidFill>
        </a:fill>
      </a:tcStyle>
    </a:band1V>
    <a:band2V>
      <a:tcTxStyle/>
    </a:band2V>
    <a:lastCol>
      <a:tcTxStyle b="on" i="off">
        <a:font>
          <a:latin typeface="Corbel"/>
          <a:ea typeface="Corbel"/>
          <a:cs typeface="Corbel"/>
        </a:font>
        <a:schemeClr val="lt1"/>
      </a:tcTxStyle>
      <a:tcStyle>
        <a:fill>
          <a:solidFill>
            <a:schemeClr val="accent1"/>
          </a:solidFill>
        </a:fill>
      </a:tcStyle>
    </a:lastCol>
    <a:firstCol>
      <a:tcTxStyle b="on" i="off">
        <a:font>
          <a:latin typeface="Corbel"/>
          <a:ea typeface="Corbel"/>
          <a:cs typeface="Corbel"/>
        </a:font>
        <a:schemeClr val="lt1"/>
      </a:tcTxStyle>
      <a:tcStyle>
        <a:fill>
          <a:solidFill>
            <a:schemeClr val="accent1"/>
          </a:solidFill>
        </a:fill>
      </a:tcStyle>
    </a:firstCol>
    <a:lastRow>
      <a:tcTxStyle b="on" i="off">
        <a:font>
          <a:latin typeface="Corbel"/>
          <a:ea typeface="Corbel"/>
          <a:cs typeface="Corbe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orbel"/>
          <a:ea typeface="Corbel"/>
          <a:cs typeface="Corbe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2" name="Shape 872"/>
        <p:cNvGrpSpPr/>
        <p:nvPr/>
      </p:nvGrpSpPr>
      <p:grpSpPr>
        <a:xfrm>
          <a:off x="0" y="0"/>
          <a:ext cx="0" cy="0"/>
          <a:chOff x="0" y="0"/>
          <a:chExt cx="0" cy="0"/>
        </a:xfrm>
      </p:grpSpPr>
      <p:sp>
        <p:nvSpPr>
          <p:cNvPr id="873" name="Google Shape;873;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4" name="Google Shape;87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rtl="0">
              <a:spcBef>
                <a:spcPts val="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3" name="Shape 993"/>
        <p:cNvGrpSpPr/>
        <p:nvPr/>
      </p:nvGrpSpPr>
      <p:grpSpPr>
        <a:xfrm>
          <a:off x="0" y="0"/>
          <a:ext cx="0" cy="0"/>
          <a:chOff x="0" y="0"/>
          <a:chExt cx="0" cy="0"/>
        </a:xfrm>
      </p:grpSpPr>
      <p:sp>
        <p:nvSpPr>
          <p:cNvPr id="994" name="Google Shape;99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2" name="Shape 1052"/>
        <p:cNvGrpSpPr/>
        <p:nvPr/>
      </p:nvGrpSpPr>
      <p:grpSpPr>
        <a:xfrm>
          <a:off x="0" y="0"/>
          <a:ext cx="0" cy="0"/>
          <a:chOff x="0" y="0"/>
          <a:chExt cx="0" cy="0"/>
        </a:xfrm>
      </p:grpSpPr>
      <p:sp>
        <p:nvSpPr>
          <p:cNvPr id="1053" name="Google Shape;10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7" name="Shape 1077"/>
        <p:cNvGrpSpPr/>
        <p:nvPr/>
      </p:nvGrpSpPr>
      <p:grpSpPr>
        <a:xfrm>
          <a:off x="0" y="0"/>
          <a:ext cx="0" cy="0"/>
          <a:chOff x="0" y="0"/>
          <a:chExt cx="0" cy="0"/>
        </a:xfrm>
      </p:grpSpPr>
      <p:sp>
        <p:nvSpPr>
          <p:cNvPr id="1078" name="Google Shape;107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5" name="Shape 1085"/>
        <p:cNvGrpSpPr/>
        <p:nvPr/>
      </p:nvGrpSpPr>
      <p:grpSpPr>
        <a:xfrm>
          <a:off x="0" y="0"/>
          <a:ext cx="0" cy="0"/>
          <a:chOff x="0" y="0"/>
          <a:chExt cx="0" cy="0"/>
        </a:xfrm>
      </p:grpSpPr>
      <p:sp>
        <p:nvSpPr>
          <p:cNvPr id="1086" name="Google Shape;108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3" name="Shape 1093"/>
        <p:cNvGrpSpPr/>
        <p:nvPr/>
      </p:nvGrpSpPr>
      <p:grpSpPr>
        <a:xfrm>
          <a:off x="0" y="0"/>
          <a:ext cx="0" cy="0"/>
          <a:chOff x="0" y="0"/>
          <a:chExt cx="0" cy="0"/>
        </a:xfrm>
      </p:grpSpPr>
      <p:sp>
        <p:nvSpPr>
          <p:cNvPr id="1094" name="Google Shape;109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1" name="Shape 1101"/>
        <p:cNvGrpSpPr/>
        <p:nvPr/>
      </p:nvGrpSpPr>
      <p:grpSpPr>
        <a:xfrm>
          <a:off x="0" y="0"/>
          <a:ext cx="0" cy="0"/>
          <a:chOff x="0" y="0"/>
          <a:chExt cx="0" cy="0"/>
        </a:xfrm>
      </p:grpSpPr>
      <p:sp>
        <p:nvSpPr>
          <p:cNvPr id="1102" name="Google Shape;110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7" name="Shape 1107"/>
        <p:cNvGrpSpPr/>
        <p:nvPr/>
      </p:nvGrpSpPr>
      <p:grpSpPr>
        <a:xfrm>
          <a:off x="0" y="0"/>
          <a:ext cx="0" cy="0"/>
          <a:chOff x="0" y="0"/>
          <a:chExt cx="0" cy="0"/>
        </a:xfrm>
      </p:grpSpPr>
      <p:sp>
        <p:nvSpPr>
          <p:cNvPr id="1108" name="Google Shape;110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6" name="Shape 1126"/>
        <p:cNvGrpSpPr/>
        <p:nvPr/>
      </p:nvGrpSpPr>
      <p:grpSpPr>
        <a:xfrm>
          <a:off x="0" y="0"/>
          <a:ext cx="0" cy="0"/>
          <a:chOff x="0" y="0"/>
          <a:chExt cx="0" cy="0"/>
        </a:xfrm>
      </p:grpSpPr>
      <p:sp>
        <p:nvSpPr>
          <p:cNvPr id="1127" name="Google Shape;112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3" name="Shape 1133"/>
        <p:cNvGrpSpPr/>
        <p:nvPr/>
      </p:nvGrpSpPr>
      <p:grpSpPr>
        <a:xfrm>
          <a:off x="0" y="0"/>
          <a:ext cx="0" cy="0"/>
          <a:chOff x="0" y="0"/>
          <a:chExt cx="0" cy="0"/>
        </a:xfrm>
      </p:grpSpPr>
      <p:sp>
        <p:nvSpPr>
          <p:cNvPr id="1134" name="Google Shape;113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0" name="Shape 1140"/>
        <p:cNvGrpSpPr/>
        <p:nvPr/>
      </p:nvGrpSpPr>
      <p:grpSpPr>
        <a:xfrm>
          <a:off x="0" y="0"/>
          <a:ext cx="0" cy="0"/>
          <a:chOff x="0" y="0"/>
          <a:chExt cx="0" cy="0"/>
        </a:xfrm>
      </p:grpSpPr>
      <p:sp>
        <p:nvSpPr>
          <p:cNvPr id="1141" name="Google Shape;114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7" name="Shape 1147"/>
        <p:cNvGrpSpPr/>
        <p:nvPr/>
      </p:nvGrpSpPr>
      <p:grpSpPr>
        <a:xfrm>
          <a:off x="0" y="0"/>
          <a:ext cx="0" cy="0"/>
          <a:chOff x="0" y="0"/>
          <a:chExt cx="0" cy="0"/>
        </a:xfrm>
      </p:grpSpPr>
      <p:sp>
        <p:nvSpPr>
          <p:cNvPr id="1148" name="Google Shape;114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9" name="Shape 999"/>
        <p:cNvGrpSpPr/>
        <p:nvPr/>
      </p:nvGrpSpPr>
      <p:grpSpPr>
        <a:xfrm>
          <a:off x="0" y="0"/>
          <a:ext cx="0" cy="0"/>
          <a:chOff x="0" y="0"/>
          <a:chExt cx="0" cy="0"/>
        </a:xfrm>
      </p:grpSpPr>
      <p:sp>
        <p:nvSpPr>
          <p:cNvPr id="1000" name="Google Shape;100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7" name="Shape 1177"/>
        <p:cNvGrpSpPr/>
        <p:nvPr/>
      </p:nvGrpSpPr>
      <p:grpSpPr>
        <a:xfrm>
          <a:off x="0" y="0"/>
          <a:ext cx="0" cy="0"/>
          <a:chOff x="0" y="0"/>
          <a:chExt cx="0" cy="0"/>
        </a:xfrm>
      </p:grpSpPr>
      <p:sp>
        <p:nvSpPr>
          <p:cNvPr id="1178" name="Google Shape;1178;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9" name="Shape 1189"/>
        <p:cNvGrpSpPr/>
        <p:nvPr/>
      </p:nvGrpSpPr>
      <p:grpSpPr>
        <a:xfrm>
          <a:off x="0" y="0"/>
          <a:ext cx="0" cy="0"/>
          <a:chOff x="0" y="0"/>
          <a:chExt cx="0" cy="0"/>
        </a:xfrm>
      </p:grpSpPr>
      <p:sp>
        <p:nvSpPr>
          <p:cNvPr id="1190" name="Google Shape;1190;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6" name="Shape 1196"/>
        <p:cNvGrpSpPr/>
        <p:nvPr/>
      </p:nvGrpSpPr>
      <p:grpSpPr>
        <a:xfrm>
          <a:off x="0" y="0"/>
          <a:ext cx="0" cy="0"/>
          <a:chOff x="0" y="0"/>
          <a:chExt cx="0" cy="0"/>
        </a:xfrm>
      </p:grpSpPr>
      <p:sp>
        <p:nvSpPr>
          <p:cNvPr id="1197" name="Google Shape;119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5" name="Shape 1205"/>
        <p:cNvGrpSpPr/>
        <p:nvPr/>
      </p:nvGrpSpPr>
      <p:grpSpPr>
        <a:xfrm>
          <a:off x="0" y="0"/>
          <a:ext cx="0" cy="0"/>
          <a:chOff x="0" y="0"/>
          <a:chExt cx="0" cy="0"/>
        </a:xfrm>
      </p:grpSpPr>
      <p:sp>
        <p:nvSpPr>
          <p:cNvPr id="1206" name="Google Shape;1206;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1" name="Shape 1211"/>
        <p:cNvGrpSpPr/>
        <p:nvPr/>
      </p:nvGrpSpPr>
      <p:grpSpPr>
        <a:xfrm>
          <a:off x="0" y="0"/>
          <a:ext cx="0" cy="0"/>
          <a:chOff x="0" y="0"/>
          <a:chExt cx="0" cy="0"/>
        </a:xfrm>
      </p:grpSpPr>
      <p:sp>
        <p:nvSpPr>
          <p:cNvPr id="1212" name="Google Shape;1212;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8" name="Shape 1218"/>
        <p:cNvGrpSpPr/>
        <p:nvPr/>
      </p:nvGrpSpPr>
      <p:grpSpPr>
        <a:xfrm>
          <a:off x="0" y="0"/>
          <a:ext cx="0" cy="0"/>
          <a:chOff x="0" y="0"/>
          <a:chExt cx="0" cy="0"/>
        </a:xfrm>
      </p:grpSpPr>
      <p:sp>
        <p:nvSpPr>
          <p:cNvPr id="1219" name="Google Shape;1219;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4" name="Shape 1224"/>
        <p:cNvGrpSpPr/>
        <p:nvPr/>
      </p:nvGrpSpPr>
      <p:grpSpPr>
        <a:xfrm>
          <a:off x="0" y="0"/>
          <a:ext cx="0" cy="0"/>
          <a:chOff x="0" y="0"/>
          <a:chExt cx="0" cy="0"/>
        </a:xfrm>
      </p:grpSpPr>
      <p:sp>
        <p:nvSpPr>
          <p:cNvPr id="1225" name="Google Shape;1225;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8" name="Shape 1238"/>
        <p:cNvGrpSpPr/>
        <p:nvPr/>
      </p:nvGrpSpPr>
      <p:grpSpPr>
        <a:xfrm>
          <a:off x="0" y="0"/>
          <a:ext cx="0" cy="0"/>
          <a:chOff x="0" y="0"/>
          <a:chExt cx="0" cy="0"/>
        </a:xfrm>
      </p:grpSpPr>
      <p:sp>
        <p:nvSpPr>
          <p:cNvPr id="1239" name="Google Shape;1239;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4" name="Shape 1244"/>
        <p:cNvGrpSpPr/>
        <p:nvPr/>
      </p:nvGrpSpPr>
      <p:grpSpPr>
        <a:xfrm>
          <a:off x="0" y="0"/>
          <a:ext cx="0" cy="0"/>
          <a:chOff x="0" y="0"/>
          <a:chExt cx="0" cy="0"/>
        </a:xfrm>
      </p:grpSpPr>
      <p:sp>
        <p:nvSpPr>
          <p:cNvPr id="1245" name="Google Shape;1245;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0" name="Shape 1250"/>
        <p:cNvGrpSpPr/>
        <p:nvPr/>
      </p:nvGrpSpPr>
      <p:grpSpPr>
        <a:xfrm>
          <a:off x="0" y="0"/>
          <a:ext cx="0" cy="0"/>
          <a:chOff x="0" y="0"/>
          <a:chExt cx="0" cy="0"/>
        </a:xfrm>
      </p:grpSpPr>
      <p:sp>
        <p:nvSpPr>
          <p:cNvPr id="1251" name="Google Shape;1251;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5" name="Shape 1005"/>
        <p:cNvGrpSpPr/>
        <p:nvPr/>
      </p:nvGrpSpPr>
      <p:grpSpPr>
        <a:xfrm>
          <a:off x="0" y="0"/>
          <a:ext cx="0" cy="0"/>
          <a:chOff x="0" y="0"/>
          <a:chExt cx="0" cy="0"/>
        </a:xfrm>
      </p:grpSpPr>
      <p:sp>
        <p:nvSpPr>
          <p:cNvPr id="1006" name="Google Shape;10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7" name="Google Shape;1007;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6" name="Shape 1256"/>
        <p:cNvGrpSpPr/>
        <p:nvPr/>
      </p:nvGrpSpPr>
      <p:grpSpPr>
        <a:xfrm>
          <a:off x="0" y="0"/>
          <a:ext cx="0" cy="0"/>
          <a:chOff x="0" y="0"/>
          <a:chExt cx="0" cy="0"/>
        </a:xfrm>
      </p:grpSpPr>
      <p:sp>
        <p:nvSpPr>
          <p:cNvPr id="1257" name="Google Shape;125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2" name="Shape 1262"/>
        <p:cNvGrpSpPr/>
        <p:nvPr/>
      </p:nvGrpSpPr>
      <p:grpSpPr>
        <a:xfrm>
          <a:off x="0" y="0"/>
          <a:ext cx="0" cy="0"/>
          <a:chOff x="0" y="0"/>
          <a:chExt cx="0" cy="0"/>
        </a:xfrm>
      </p:grpSpPr>
      <p:sp>
        <p:nvSpPr>
          <p:cNvPr id="1263" name="Google Shape;1263;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8" name="Shape 1268"/>
        <p:cNvGrpSpPr/>
        <p:nvPr/>
      </p:nvGrpSpPr>
      <p:grpSpPr>
        <a:xfrm>
          <a:off x="0" y="0"/>
          <a:ext cx="0" cy="0"/>
          <a:chOff x="0" y="0"/>
          <a:chExt cx="0" cy="0"/>
        </a:xfrm>
      </p:grpSpPr>
      <p:sp>
        <p:nvSpPr>
          <p:cNvPr id="1269" name="Google Shape;1269;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4" name="Shape 1274"/>
        <p:cNvGrpSpPr/>
        <p:nvPr/>
      </p:nvGrpSpPr>
      <p:grpSpPr>
        <a:xfrm>
          <a:off x="0" y="0"/>
          <a:ext cx="0" cy="0"/>
          <a:chOff x="0" y="0"/>
          <a:chExt cx="0" cy="0"/>
        </a:xfrm>
      </p:grpSpPr>
      <p:sp>
        <p:nvSpPr>
          <p:cNvPr id="1275" name="Google Shape;127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1" name="Shape 1281"/>
        <p:cNvGrpSpPr/>
        <p:nvPr/>
      </p:nvGrpSpPr>
      <p:grpSpPr>
        <a:xfrm>
          <a:off x="0" y="0"/>
          <a:ext cx="0" cy="0"/>
          <a:chOff x="0" y="0"/>
          <a:chExt cx="0" cy="0"/>
        </a:xfrm>
      </p:grpSpPr>
      <p:sp>
        <p:nvSpPr>
          <p:cNvPr id="1282" name="Google Shape;1282;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1" name="Shape 1011"/>
        <p:cNvGrpSpPr/>
        <p:nvPr/>
      </p:nvGrpSpPr>
      <p:grpSpPr>
        <a:xfrm>
          <a:off x="0" y="0"/>
          <a:ext cx="0" cy="0"/>
          <a:chOff x="0" y="0"/>
          <a:chExt cx="0" cy="0"/>
        </a:xfrm>
      </p:grpSpPr>
      <p:sp>
        <p:nvSpPr>
          <p:cNvPr id="1012" name="Google Shape;101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8" name="Shape 1018"/>
        <p:cNvGrpSpPr/>
        <p:nvPr/>
      </p:nvGrpSpPr>
      <p:grpSpPr>
        <a:xfrm>
          <a:off x="0" y="0"/>
          <a:ext cx="0" cy="0"/>
          <a:chOff x="0" y="0"/>
          <a:chExt cx="0" cy="0"/>
        </a:xfrm>
      </p:grpSpPr>
      <p:sp>
        <p:nvSpPr>
          <p:cNvPr id="1019" name="Google Shape;10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4" name="Shape 1024"/>
        <p:cNvGrpSpPr/>
        <p:nvPr/>
      </p:nvGrpSpPr>
      <p:grpSpPr>
        <a:xfrm>
          <a:off x="0" y="0"/>
          <a:ext cx="0" cy="0"/>
          <a:chOff x="0" y="0"/>
          <a:chExt cx="0" cy="0"/>
        </a:xfrm>
      </p:grpSpPr>
      <p:sp>
        <p:nvSpPr>
          <p:cNvPr id="1025" name="Google Shape;10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2" name="Shape 1032"/>
        <p:cNvGrpSpPr/>
        <p:nvPr/>
      </p:nvGrpSpPr>
      <p:grpSpPr>
        <a:xfrm>
          <a:off x="0" y="0"/>
          <a:ext cx="0" cy="0"/>
          <a:chOff x="0" y="0"/>
          <a:chExt cx="0" cy="0"/>
        </a:xfrm>
      </p:grpSpPr>
      <p:sp>
        <p:nvSpPr>
          <p:cNvPr id="1033" name="Google Shape;10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4" name="Google Shape;1034;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0" name="Shape 1040"/>
        <p:cNvGrpSpPr/>
        <p:nvPr/>
      </p:nvGrpSpPr>
      <p:grpSpPr>
        <a:xfrm>
          <a:off x="0" y="0"/>
          <a:ext cx="0" cy="0"/>
          <a:chOff x="0" y="0"/>
          <a:chExt cx="0" cy="0"/>
        </a:xfrm>
      </p:grpSpPr>
      <p:sp>
        <p:nvSpPr>
          <p:cNvPr id="1041" name="Google Shape;10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6" name="Shape 1046"/>
        <p:cNvGrpSpPr/>
        <p:nvPr/>
      </p:nvGrpSpPr>
      <p:grpSpPr>
        <a:xfrm>
          <a:off x="0" y="0"/>
          <a:ext cx="0" cy="0"/>
          <a:chOff x="0" y="0"/>
          <a:chExt cx="0" cy="0"/>
        </a:xfrm>
      </p:grpSpPr>
      <p:sp>
        <p:nvSpPr>
          <p:cNvPr id="1047" name="Google Shape;10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8" name="Google Shape;1048;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bg>
      <p:bgPr>
        <a:solidFill>
          <a:schemeClr val="lt1"/>
        </a:solidFill>
      </p:bgPr>
    </p:bg>
    <p:spTree>
      <p:nvGrpSpPr>
        <p:cNvPr id="888" name="Shape 888"/>
        <p:cNvGrpSpPr/>
        <p:nvPr/>
      </p:nvGrpSpPr>
      <p:grpSpPr>
        <a:xfrm>
          <a:off x="0" y="0"/>
          <a:ext cx="0" cy="0"/>
          <a:chOff x="0" y="0"/>
          <a:chExt cx="0" cy="0"/>
        </a:xfrm>
      </p:grpSpPr>
      <p:pic>
        <p:nvPicPr>
          <p:cNvPr descr="Polygon&#10;&#10;Description automatically generated" id="889" name="Google Shape;889;p2"/>
          <p:cNvPicPr preferRelativeResize="0"/>
          <p:nvPr/>
        </p:nvPicPr>
        <p:blipFill rotWithShape="1">
          <a:blip r:embed="rId2">
            <a:alphaModFix/>
          </a:blip>
          <a:srcRect b="17702" l="0" r="-210" t="0"/>
          <a:stretch/>
        </p:blipFill>
        <p:spPr>
          <a:xfrm>
            <a:off x="0" y="-4684"/>
            <a:ext cx="12217590" cy="5760332"/>
          </a:xfrm>
          <a:prstGeom prst="rect">
            <a:avLst/>
          </a:prstGeom>
          <a:noFill/>
          <a:ln>
            <a:noFill/>
          </a:ln>
        </p:spPr>
      </p:pic>
      <p:sp>
        <p:nvSpPr>
          <p:cNvPr id="890" name="Google Shape;890;p2"/>
          <p:cNvSpPr txBox="1"/>
          <p:nvPr>
            <p:ph type="ctrTitle"/>
          </p:nvPr>
        </p:nvSpPr>
        <p:spPr>
          <a:xfrm>
            <a:off x="820958" y="1878583"/>
            <a:ext cx="10550100" cy="1890300"/>
          </a:xfrm>
          <a:prstGeom prst="rect">
            <a:avLst/>
          </a:prstGeom>
          <a:noFill/>
          <a:ln>
            <a:noFill/>
          </a:ln>
        </p:spPr>
        <p:txBody>
          <a:bodyPr anchorCtr="0" anchor="b" bIns="45700" lIns="91425" spcFirstLastPara="1" rIns="91425" wrap="square" tIns="45700">
            <a:normAutofit/>
          </a:bodyPr>
          <a:lstStyle>
            <a:lvl1pPr lvl="0" rtl="0" algn="r">
              <a:lnSpc>
                <a:spcPct val="90000"/>
              </a:lnSpc>
              <a:spcBef>
                <a:spcPts val="0"/>
              </a:spcBef>
              <a:spcAft>
                <a:spcPts val="0"/>
              </a:spcAft>
              <a:buClr>
                <a:schemeClr val="lt1"/>
              </a:buClr>
              <a:buSzPts val="6000"/>
              <a:buFont typeface="Corbel"/>
              <a:buNone/>
              <a:defRPr sz="60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91" name="Google Shape;891;p2"/>
          <p:cNvSpPr txBox="1"/>
          <p:nvPr>
            <p:ph idx="1" type="subTitle"/>
          </p:nvPr>
        </p:nvSpPr>
        <p:spPr>
          <a:xfrm>
            <a:off x="820958" y="3787827"/>
            <a:ext cx="10550100" cy="875700"/>
          </a:xfrm>
          <a:prstGeom prst="rect">
            <a:avLst/>
          </a:prstGeom>
          <a:noFill/>
          <a:ln>
            <a:noFill/>
          </a:ln>
        </p:spPr>
        <p:txBody>
          <a:bodyPr anchorCtr="0" anchor="t" bIns="45700" lIns="91425" spcFirstLastPara="1" rIns="91425" wrap="square" tIns="45700">
            <a:normAutofit/>
          </a:bodyPr>
          <a:lstStyle>
            <a:lvl1pPr lvl="0" rtl="0" algn="r">
              <a:lnSpc>
                <a:spcPct val="100000"/>
              </a:lnSpc>
              <a:spcBef>
                <a:spcPts val="1000"/>
              </a:spcBef>
              <a:spcAft>
                <a:spcPts val="0"/>
              </a:spcAft>
              <a:buSzPts val="2400"/>
              <a:buNone/>
              <a:defRPr sz="2400">
                <a:solidFill>
                  <a:schemeClr val="lt1"/>
                </a:solidFill>
              </a:defRPr>
            </a:lvl1pPr>
            <a:lvl2pPr lvl="1" rtl="0" algn="ctr">
              <a:lnSpc>
                <a:spcPct val="100000"/>
              </a:lnSpc>
              <a:spcBef>
                <a:spcPts val="500"/>
              </a:spcBef>
              <a:spcAft>
                <a:spcPts val="0"/>
              </a:spcAft>
              <a:buSzPts val="1500"/>
              <a:buNone/>
              <a:defRPr sz="2000"/>
            </a:lvl2pPr>
            <a:lvl3pPr lvl="2" rtl="0" algn="ctr">
              <a:lnSpc>
                <a:spcPct val="100000"/>
              </a:lnSpc>
              <a:spcBef>
                <a:spcPts val="500"/>
              </a:spcBef>
              <a:spcAft>
                <a:spcPts val="0"/>
              </a:spcAft>
              <a:buSzPts val="1800"/>
              <a:buNone/>
              <a:defRPr sz="1800"/>
            </a:lvl3pPr>
            <a:lvl4pPr lvl="3" rtl="0" algn="ctr">
              <a:lnSpc>
                <a:spcPct val="100000"/>
              </a:lnSpc>
              <a:spcBef>
                <a:spcPts val="500"/>
              </a:spcBef>
              <a:spcAft>
                <a:spcPts val="0"/>
              </a:spcAft>
              <a:buSzPts val="1440"/>
              <a:buNone/>
              <a:defRPr sz="1600"/>
            </a:lvl4pPr>
            <a:lvl5pPr lvl="4" rtl="0" algn="ctr">
              <a:lnSpc>
                <a:spcPct val="100000"/>
              </a:lnSpc>
              <a:spcBef>
                <a:spcPts val="500"/>
              </a:spcBef>
              <a:spcAft>
                <a:spcPts val="0"/>
              </a:spcAft>
              <a:buSzPts val="8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
        <p:nvSpPr>
          <p:cNvPr id="892" name="Google Shape;892;p2"/>
          <p:cNvSpPr/>
          <p:nvPr/>
        </p:nvSpPr>
        <p:spPr>
          <a:xfrm>
            <a:off x="7881719" y="6077389"/>
            <a:ext cx="921600" cy="617100"/>
          </a:xfrm>
          <a:prstGeom prst="rect">
            <a:avLst/>
          </a:prstGeom>
          <a:noFill/>
          <a:ln cap="flat" cmpd="sng" w="9525">
            <a:solidFill>
              <a:schemeClr val="lt1"/>
            </a:solidFill>
            <a:prstDash val="solid"/>
            <a:round/>
            <a:headEnd len="sm" w="sm" type="none"/>
            <a:tailEnd len="sm" w="sm" type="none"/>
          </a:ln>
        </p:spPr>
      </p:sp>
      <p:sp>
        <p:nvSpPr>
          <p:cNvPr id="893" name="Google Shape;893;p2"/>
          <p:cNvSpPr txBox="1"/>
          <p:nvPr/>
        </p:nvSpPr>
        <p:spPr>
          <a:xfrm>
            <a:off x="3523165" y="6070211"/>
            <a:ext cx="4347300" cy="64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200"/>
              <a:buFont typeface="Corbel"/>
              <a:buNone/>
            </a:pPr>
            <a:r>
              <a:rPr lang="en-US" sz="1200">
                <a:solidFill>
                  <a:schemeClr val="dk1"/>
                </a:solidFill>
                <a:latin typeface="Corbel"/>
                <a:ea typeface="Corbel"/>
                <a:cs typeface="Corbel"/>
                <a:sym typeface="Corbel"/>
              </a:rPr>
              <a:t>The EOSC Future project is co-funded by the</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 European Union Horizon Programme call </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INFRAEOSC-03-2020, Grant Agreement 101017536</a:t>
            </a:r>
            <a:endParaRPr sz="1200">
              <a:solidFill>
                <a:schemeClr val="lt1"/>
              </a:solidFill>
              <a:highlight>
                <a:srgbClr val="FFFF00"/>
              </a:highlight>
              <a:latin typeface="Corbel"/>
              <a:ea typeface="Corbel"/>
              <a:cs typeface="Corbel"/>
              <a:sym typeface="Corbel"/>
            </a:endParaRPr>
          </a:p>
        </p:txBody>
      </p:sp>
      <p:pic>
        <p:nvPicPr>
          <p:cNvPr id="894" name="Google Shape;894;p2"/>
          <p:cNvPicPr preferRelativeResize="0"/>
          <p:nvPr/>
        </p:nvPicPr>
        <p:blipFill rotWithShape="1">
          <a:blip r:embed="rId3">
            <a:alphaModFix/>
          </a:blip>
          <a:srcRect b="0" l="0" r="0" t="0"/>
          <a:stretch/>
        </p:blipFill>
        <p:spPr>
          <a:xfrm>
            <a:off x="9539633" y="6071847"/>
            <a:ext cx="1807266" cy="622503"/>
          </a:xfrm>
          <a:prstGeom prst="rect">
            <a:avLst/>
          </a:prstGeom>
          <a:noFill/>
          <a:ln>
            <a:noFill/>
          </a:ln>
        </p:spPr>
      </p:pic>
      <p:pic>
        <p:nvPicPr>
          <p:cNvPr id="895" name="Google Shape;895;p2"/>
          <p:cNvPicPr preferRelativeResize="0"/>
          <p:nvPr/>
        </p:nvPicPr>
        <p:blipFill rotWithShape="1">
          <a:blip r:embed="rId4">
            <a:alphaModFix/>
          </a:blip>
          <a:srcRect b="0" l="0" r="0" t="0"/>
          <a:stretch/>
        </p:blipFill>
        <p:spPr>
          <a:xfrm>
            <a:off x="8195733" y="149364"/>
            <a:ext cx="3175310" cy="1711139"/>
          </a:xfrm>
          <a:prstGeom prst="rect">
            <a:avLst/>
          </a:prstGeom>
          <a:noFill/>
          <a:ln>
            <a:noFill/>
          </a:ln>
        </p:spPr>
      </p:pic>
      <p:sp>
        <p:nvSpPr>
          <p:cNvPr id="896" name="Google Shape;896;p2"/>
          <p:cNvSpPr txBox="1"/>
          <p:nvPr/>
        </p:nvSpPr>
        <p:spPr>
          <a:xfrm>
            <a:off x="820958" y="4822141"/>
            <a:ext cx="10550100" cy="311700"/>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r">
              <a:lnSpc>
                <a:spcPct val="90000"/>
              </a:lnSpc>
              <a:spcBef>
                <a:spcPts val="0"/>
              </a:spcBef>
              <a:spcAft>
                <a:spcPts val="0"/>
              </a:spcAft>
              <a:buClr>
                <a:schemeClr val="accent2"/>
              </a:buClr>
              <a:buSzPct val="100000"/>
              <a:buFont typeface="Arial"/>
              <a:buNone/>
            </a:pPr>
            <a:r>
              <a:t/>
            </a:r>
            <a:endParaRPr sz="2400">
              <a:solidFill>
                <a:schemeClr val="lt1"/>
              </a:solidFill>
              <a:latin typeface="Corbel"/>
              <a:ea typeface="Corbel"/>
              <a:cs typeface="Corbel"/>
              <a:sym typeface="Corbel"/>
            </a:endParaRPr>
          </a:p>
        </p:txBody>
      </p:sp>
      <p:sp>
        <p:nvSpPr>
          <p:cNvPr id="897" name="Google Shape;897;p2"/>
          <p:cNvSpPr txBox="1"/>
          <p:nvPr>
            <p:ph idx="2" type="body"/>
          </p:nvPr>
        </p:nvSpPr>
        <p:spPr>
          <a:xfrm>
            <a:off x="820959" y="4663679"/>
            <a:ext cx="10550100" cy="344700"/>
          </a:xfrm>
          <a:prstGeom prst="rect">
            <a:avLst/>
          </a:prstGeom>
          <a:noFill/>
          <a:ln>
            <a:noFill/>
          </a:ln>
        </p:spPr>
        <p:txBody>
          <a:bodyPr anchorCtr="0" anchor="t" bIns="45700" lIns="91425" spcFirstLastPara="1" rIns="91425" wrap="square" tIns="45700">
            <a:normAutofit/>
          </a:bodyPr>
          <a:lstStyle>
            <a:lvl1pPr indent="-228600" lvl="0" marL="457200" marR="0" rtl="0" algn="r">
              <a:lnSpc>
                <a:spcPct val="100000"/>
              </a:lnSpc>
              <a:spcBef>
                <a:spcPts val="1000"/>
              </a:spcBef>
              <a:spcAft>
                <a:spcPts val="0"/>
              </a:spcAft>
              <a:buClr>
                <a:schemeClr val="dk2"/>
              </a:buClr>
              <a:buSzPts val="1900"/>
              <a:buFont typeface="Corbel"/>
              <a:buNone/>
              <a:defRPr sz="19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898" name="Google Shape;898;p2"/>
          <p:cNvSpPr txBox="1"/>
          <p:nvPr>
            <p:ph idx="3" type="body"/>
          </p:nvPr>
        </p:nvSpPr>
        <p:spPr>
          <a:xfrm>
            <a:off x="820958" y="5038158"/>
            <a:ext cx="10550100" cy="417600"/>
          </a:xfrm>
          <a:prstGeom prst="rect">
            <a:avLst/>
          </a:prstGeom>
          <a:noFill/>
          <a:ln>
            <a:noFill/>
          </a:ln>
        </p:spPr>
        <p:txBody>
          <a:bodyPr anchorCtr="0" anchor="t" bIns="45700" lIns="91425" spcFirstLastPara="1" rIns="91425" wrap="square" tIns="45700">
            <a:noAutofit/>
          </a:bodyPr>
          <a:lstStyle>
            <a:lvl1pPr indent="-228600" lvl="0" marL="457200" marR="0" rtl="0" algn="r">
              <a:lnSpc>
                <a:spcPct val="100000"/>
              </a:lnSpc>
              <a:spcBef>
                <a:spcPts val="1000"/>
              </a:spcBef>
              <a:spcAft>
                <a:spcPts val="0"/>
              </a:spcAft>
              <a:buClr>
                <a:schemeClr val="dk2"/>
              </a:buClr>
              <a:buSzPts val="1900"/>
              <a:buFont typeface="Corbel"/>
              <a:buNone/>
              <a:defRPr sz="1900">
                <a:solidFill>
                  <a:schemeClr val="lt1"/>
                </a:solidFill>
              </a:defRPr>
            </a:lvl1pPr>
            <a:lvl2pPr indent="-228600" lvl="1" marL="914400" rtl="0" algn="r">
              <a:lnSpc>
                <a:spcPct val="100000"/>
              </a:lnSpc>
              <a:spcBef>
                <a:spcPts val="500"/>
              </a:spcBef>
              <a:spcAft>
                <a:spcPts val="0"/>
              </a:spcAft>
              <a:buSzPts val="1425"/>
              <a:buFont typeface="Corbel"/>
              <a:buNone/>
              <a:defRPr sz="1900">
                <a:solidFill>
                  <a:schemeClr val="lt1"/>
                </a:solidFill>
              </a:defRPr>
            </a:lvl2pPr>
            <a:lvl3pPr indent="-228600" lvl="2" marL="1371600" rtl="0" algn="r">
              <a:lnSpc>
                <a:spcPct val="100000"/>
              </a:lnSpc>
              <a:spcBef>
                <a:spcPts val="500"/>
              </a:spcBef>
              <a:spcAft>
                <a:spcPts val="0"/>
              </a:spcAft>
              <a:buSzPts val="1900"/>
              <a:buFont typeface="Corbel"/>
              <a:buNone/>
              <a:defRPr sz="1900">
                <a:solidFill>
                  <a:schemeClr val="lt1"/>
                </a:solidFill>
              </a:defRPr>
            </a:lvl3pPr>
            <a:lvl4pPr indent="-228600" lvl="3" marL="1828800" rtl="0" algn="r">
              <a:lnSpc>
                <a:spcPct val="100000"/>
              </a:lnSpc>
              <a:spcBef>
                <a:spcPts val="500"/>
              </a:spcBef>
              <a:spcAft>
                <a:spcPts val="0"/>
              </a:spcAft>
              <a:buSzPts val="1710"/>
              <a:buFont typeface="Corbel"/>
              <a:buNone/>
              <a:defRPr sz="1900">
                <a:solidFill>
                  <a:schemeClr val="lt1"/>
                </a:solidFill>
              </a:defRPr>
            </a:lvl4pPr>
            <a:lvl5pPr indent="-228600" lvl="4" marL="2286000" rtl="0" algn="r">
              <a:lnSpc>
                <a:spcPct val="100000"/>
              </a:lnSpc>
              <a:spcBef>
                <a:spcPts val="500"/>
              </a:spcBef>
              <a:spcAft>
                <a:spcPts val="0"/>
              </a:spcAft>
              <a:buSzPts val="950"/>
              <a:buFont typeface="Corbel"/>
              <a:buNone/>
              <a:defRPr sz="1900">
                <a:solidFill>
                  <a:schemeClr val="lt1"/>
                </a:solidFill>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57" name="Shape 957"/>
        <p:cNvGrpSpPr/>
        <p:nvPr/>
      </p:nvGrpSpPr>
      <p:grpSpPr>
        <a:xfrm>
          <a:off x="0" y="0"/>
          <a:ext cx="0" cy="0"/>
          <a:chOff x="0" y="0"/>
          <a:chExt cx="0" cy="0"/>
        </a:xfrm>
      </p:grpSpPr>
      <p:sp>
        <p:nvSpPr>
          <p:cNvPr id="958" name="Google Shape;958;p11"/>
          <p:cNvSpPr txBox="1"/>
          <p:nvPr>
            <p:ph type="title"/>
          </p:nvPr>
        </p:nvSpPr>
        <p:spPr>
          <a:xfrm>
            <a:off x="839788" y="136525"/>
            <a:ext cx="3932100" cy="14334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3200"/>
              <a:buFont typeface="Corbel"/>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59" name="Google Shape;959;p11"/>
          <p:cNvSpPr/>
          <p:nvPr>
            <p:ph idx="2" type="pic"/>
          </p:nvPr>
        </p:nvSpPr>
        <p:spPr>
          <a:xfrm>
            <a:off x="5183188" y="136525"/>
            <a:ext cx="6846300" cy="6040800"/>
          </a:xfrm>
          <a:prstGeom prst="rect">
            <a:avLst/>
          </a:prstGeom>
          <a:noFill/>
          <a:ln>
            <a:noFill/>
          </a:ln>
        </p:spPr>
      </p:sp>
      <p:sp>
        <p:nvSpPr>
          <p:cNvPr id="960" name="Google Shape;960;p11"/>
          <p:cNvSpPr txBox="1"/>
          <p:nvPr>
            <p:ph idx="1" type="body"/>
          </p:nvPr>
        </p:nvSpPr>
        <p:spPr>
          <a:xfrm>
            <a:off x="839788" y="1570038"/>
            <a:ext cx="3932100" cy="46071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1000"/>
              </a:spcBef>
              <a:spcAft>
                <a:spcPts val="0"/>
              </a:spcAft>
              <a:buSzPts val="1600"/>
              <a:buNone/>
              <a:defRPr sz="1600"/>
            </a:lvl1pPr>
            <a:lvl2pPr indent="-228600" lvl="1" marL="914400" rtl="0" algn="l">
              <a:lnSpc>
                <a:spcPct val="100000"/>
              </a:lnSpc>
              <a:spcBef>
                <a:spcPts val="500"/>
              </a:spcBef>
              <a:spcAft>
                <a:spcPts val="0"/>
              </a:spcAft>
              <a:buSzPts val="1050"/>
              <a:buNone/>
              <a:defRPr sz="1400"/>
            </a:lvl2pPr>
            <a:lvl3pPr indent="-228600" lvl="2" marL="1371600" rtl="0" algn="l">
              <a:lnSpc>
                <a:spcPct val="100000"/>
              </a:lnSpc>
              <a:spcBef>
                <a:spcPts val="500"/>
              </a:spcBef>
              <a:spcAft>
                <a:spcPts val="0"/>
              </a:spcAft>
              <a:buSzPts val="1200"/>
              <a:buNone/>
              <a:defRPr sz="1200"/>
            </a:lvl3pPr>
            <a:lvl4pPr indent="-228600" lvl="3" marL="1828800" rtl="0" algn="l">
              <a:lnSpc>
                <a:spcPct val="100000"/>
              </a:lnSpc>
              <a:spcBef>
                <a:spcPts val="500"/>
              </a:spcBef>
              <a:spcAft>
                <a:spcPts val="0"/>
              </a:spcAft>
              <a:buSzPts val="900"/>
              <a:buNone/>
              <a:defRPr sz="1000"/>
            </a:lvl4pPr>
            <a:lvl5pPr indent="-228600" lvl="4" marL="2286000" rtl="0" algn="l">
              <a:lnSpc>
                <a:spcPct val="100000"/>
              </a:lnSpc>
              <a:spcBef>
                <a:spcPts val="500"/>
              </a:spcBef>
              <a:spcAft>
                <a:spcPts val="0"/>
              </a:spcAft>
              <a:buSzPts val="5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961" name="Google Shape;961;p11"/>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62" name="Google Shape;962;p11"/>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63" name="Shape 963"/>
        <p:cNvGrpSpPr/>
        <p:nvPr/>
      </p:nvGrpSpPr>
      <p:grpSpPr>
        <a:xfrm>
          <a:off x="0" y="0"/>
          <a:ext cx="0" cy="0"/>
          <a:chOff x="0" y="0"/>
          <a:chExt cx="0" cy="0"/>
        </a:xfrm>
      </p:grpSpPr>
      <p:sp>
        <p:nvSpPr>
          <p:cNvPr id="964" name="Google Shape;964;p12"/>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65" name="Google Shape;965;p12"/>
          <p:cNvSpPr txBox="1"/>
          <p:nvPr>
            <p:ph idx="1" type="body"/>
          </p:nvPr>
        </p:nvSpPr>
        <p:spPr>
          <a:xfrm rot="5400000">
            <a:off x="3931840" y="-1842354"/>
            <a:ext cx="5004000" cy="111912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66" name="Google Shape;966;p12"/>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67" name="Google Shape;967;p12"/>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68" name="Shape 968"/>
        <p:cNvGrpSpPr/>
        <p:nvPr/>
      </p:nvGrpSpPr>
      <p:grpSpPr>
        <a:xfrm>
          <a:off x="0" y="0"/>
          <a:ext cx="0" cy="0"/>
          <a:chOff x="0" y="0"/>
          <a:chExt cx="0" cy="0"/>
        </a:xfrm>
      </p:grpSpPr>
      <p:sp>
        <p:nvSpPr>
          <p:cNvPr id="969" name="Google Shape;969;p13"/>
          <p:cNvSpPr txBox="1"/>
          <p:nvPr>
            <p:ph type="title"/>
          </p:nvPr>
        </p:nvSpPr>
        <p:spPr>
          <a:xfrm rot="5400000">
            <a:off x="8536972" y="2649221"/>
            <a:ext cx="5923200" cy="970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70" name="Google Shape;970;p13"/>
          <p:cNvSpPr txBox="1"/>
          <p:nvPr>
            <p:ph idx="1" type="body"/>
          </p:nvPr>
        </p:nvSpPr>
        <p:spPr>
          <a:xfrm rot="5400000">
            <a:off x="2601095" y="-2219929"/>
            <a:ext cx="6004500" cy="10789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showMasterSp="0">
  <p:cSld name="Empty">
    <p:spTree>
      <p:nvGrpSpPr>
        <p:cNvPr id="971" name="Shape 97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showMasterSp="0">
  <p:cSld name="Thank you">
    <p:spTree>
      <p:nvGrpSpPr>
        <p:cNvPr id="972" name="Shape 972"/>
        <p:cNvGrpSpPr/>
        <p:nvPr/>
      </p:nvGrpSpPr>
      <p:grpSpPr>
        <a:xfrm>
          <a:off x="0" y="0"/>
          <a:ext cx="0" cy="0"/>
          <a:chOff x="0" y="0"/>
          <a:chExt cx="0" cy="0"/>
        </a:xfrm>
      </p:grpSpPr>
      <p:pic>
        <p:nvPicPr>
          <p:cNvPr descr="Polygon&#10;&#10;Description automatically generated" id="973" name="Google Shape;973;p15"/>
          <p:cNvPicPr preferRelativeResize="0"/>
          <p:nvPr/>
        </p:nvPicPr>
        <p:blipFill rotWithShape="1">
          <a:blip r:embed="rId2">
            <a:alphaModFix/>
          </a:blip>
          <a:srcRect b="17702" l="0" r="-210" t="0"/>
          <a:stretch/>
        </p:blipFill>
        <p:spPr>
          <a:xfrm>
            <a:off x="0" y="-4684"/>
            <a:ext cx="12217590" cy="5760332"/>
          </a:xfrm>
          <a:prstGeom prst="rect">
            <a:avLst/>
          </a:prstGeom>
          <a:noFill/>
          <a:ln>
            <a:noFill/>
          </a:ln>
        </p:spPr>
      </p:pic>
      <p:sp>
        <p:nvSpPr>
          <p:cNvPr id="974" name="Google Shape;974;p15"/>
          <p:cNvSpPr/>
          <p:nvPr/>
        </p:nvSpPr>
        <p:spPr>
          <a:xfrm>
            <a:off x="10449504" y="6099581"/>
            <a:ext cx="921600" cy="617100"/>
          </a:xfrm>
          <a:prstGeom prst="rect">
            <a:avLst/>
          </a:prstGeom>
          <a:noFill/>
          <a:ln cap="flat" cmpd="sng" w="9525">
            <a:solidFill>
              <a:schemeClr val="lt1"/>
            </a:solidFill>
            <a:prstDash val="solid"/>
            <a:round/>
            <a:headEnd len="sm" w="sm" type="none"/>
            <a:tailEnd len="sm" w="sm" type="none"/>
          </a:ln>
        </p:spPr>
      </p:sp>
      <p:sp>
        <p:nvSpPr>
          <p:cNvPr id="975" name="Google Shape;975;p15"/>
          <p:cNvSpPr txBox="1"/>
          <p:nvPr/>
        </p:nvSpPr>
        <p:spPr>
          <a:xfrm>
            <a:off x="6012365" y="6070211"/>
            <a:ext cx="4347300" cy="64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200"/>
              <a:buFont typeface="Corbel"/>
              <a:buNone/>
            </a:pPr>
            <a:r>
              <a:rPr lang="en-US" sz="1200">
                <a:solidFill>
                  <a:schemeClr val="dk1"/>
                </a:solidFill>
                <a:latin typeface="Corbel"/>
                <a:ea typeface="Corbel"/>
                <a:cs typeface="Corbel"/>
                <a:sym typeface="Corbel"/>
              </a:rPr>
              <a:t>The EOSC Future project is co-funded by the</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 European Union Horizon Programme call </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INFRAEOSC-03-2020, Grant Agreement 101017536</a:t>
            </a:r>
            <a:endParaRPr sz="1200">
              <a:solidFill>
                <a:schemeClr val="lt1"/>
              </a:solidFill>
              <a:highlight>
                <a:srgbClr val="FFFF00"/>
              </a:highlight>
              <a:latin typeface="Corbel"/>
              <a:ea typeface="Corbel"/>
              <a:cs typeface="Corbel"/>
              <a:sym typeface="Corbel"/>
            </a:endParaRPr>
          </a:p>
        </p:txBody>
      </p:sp>
      <p:pic>
        <p:nvPicPr>
          <p:cNvPr id="976" name="Google Shape;976;p15"/>
          <p:cNvPicPr preferRelativeResize="0"/>
          <p:nvPr/>
        </p:nvPicPr>
        <p:blipFill rotWithShape="1">
          <a:blip r:embed="rId3">
            <a:alphaModFix/>
          </a:blip>
          <a:srcRect b="0" l="0" r="0" t="0"/>
          <a:stretch/>
        </p:blipFill>
        <p:spPr>
          <a:xfrm>
            <a:off x="8195733" y="149364"/>
            <a:ext cx="3175310" cy="1711139"/>
          </a:xfrm>
          <a:prstGeom prst="rect">
            <a:avLst/>
          </a:prstGeom>
          <a:noFill/>
          <a:ln>
            <a:noFill/>
          </a:ln>
        </p:spPr>
      </p:pic>
      <p:sp>
        <p:nvSpPr>
          <p:cNvPr id="977" name="Google Shape;977;p15"/>
          <p:cNvSpPr txBox="1"/>
          <p:nvPr/>
        </p:nvSpPr>
        <p:spPr>
          <a:xfrm>
            <a:off x="1595120" y="1893854"/>
            <a:ext cx="9775800" cy="26778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8400">
                <a:solidFill>
                  <a:schemeClr val="lt1"/>
                </a:solidFill>
                <a:latin typeface="Corbel"/>
                <a:ea typeface="Corbel"/>
                <a:cs typeface="Corbel"/>
                <a:sym typeface="Corbel"/>
              </a:rPr>
              <a:t>Thank you for </a:t>
            </a:r>
            <a:endParaRPr/>
          </a:p>
          <a:p>
            <a:pPr indent="0" lvl="0" marL="0" marR="0" rtl="0" algn="r">
              <a:spcBef>
                <a:spcPts val="0"/>
              </a:spcBef>
              <a:spcAft>
                <a:spcPts val="0"/>
              </a:spcAft>
              <a:buNone/>
            </a:pPr>
            <a:r>
              <a:rPr b="1" lang="en-US" sz="8400">
                <a:solidFill>
                  <a:schemeClr val="lt1"/>
                </a:solidFill>
                <a:latin typeface="Corbel"/>
                <a:ea typeface="Corbel"/>
                <a:cs typeface="Corbel"/>
                <a:sym typeface="Corbel"/>
              </a:rPr>
              <a:t>your attention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act - 1p" showMasterSp="0">
  <p:cSld name="Contact - 1p">
    <p:spTree>
      <p:nvGrpSpPr>
        <p:cNvPr id="978" name="Shape 978"/>
        <p:cNvGrpSpPr/>
        <p:nvPr/>
      </p:nvGrpSpPr>
      <p:grpSpPr>
        <a:xfrm>
          <a:off x="0" y="0"/>
          <a:ext cx="0" cy="0"/>
          <a:chOff x="0" y="0"/>
          <a:chExt cx="0" cy="0"/>
        </a:xfrm>
      </p:grpSpPr>
      <p:pic>
        <p:nvPicPr>
          <p:cNvPr descr="Polygon&#10;&#10;Description automatically generated" id="979" name="Google Shape;979;p16"/>
          <p:cNvPicPr preferRelativeResize="0"/>
          <p:nvPr/>
        </p:nvPicPr>
        <p:blipFill rotWithShape="1">
          <a:blip r:embed="rId2">
            <a:alphaModFix/>
          </a:blip>
          <a:srcRect b="17702" l="0" r="-210" t="0"/>
          <a:stretch/>
        </p:blipFill>
        <p:spPr>
          <a:xfrm>
            <a:off x="0" y="-4684"/>
            <a:ext cx="12217590" cy="5760332"/>
          </a:xfrm>
          <a:prstGeom prst="rect">
            <a:avLst/>
          </a:prstGeom>
          <a:noFill/>
          <a:ln>
            <a:noFill/>
          </a:ln>
        </p:spPr>
      </p:pic>
      <p:sp>
        <p:nvSpPr>
          <p:cNvPr id="980" name="Google Shape;980;p16"/>
          <p:cNvSpPr/>
          <p:nvPr/>
        </p:nvSpPr>
        <p:spPr>
          <a:xfrm>
            <a:off x="10449504" y="6099581"/>
            <a:ext cx="921600" cy="617100"/>
          </a:xfrm>
          <a:prstGeom prst="rect">
            <a:avLst/>
          </a:prstGeom>
          <a:noFill/>
          <a:ln cap="flat" cmpd="sng" w="9525">
            <a:solidFill>
              <a:schemeClr val="lt1"/>
            </a:solidFill>
            <a:prstDash val="solid"/>
            <a:round/>
            <a:headEnd len="sm" w="sm" type="none"/>
            <a:tailEnd len="sm" w="sm" type="none"/>
          </a:ln>
        </p:spPr>
      </p:sp>
      <p:sp>
        <p:nvSpPr>
          <p:cNvPr id="981" name="Google Shape;981;p16"/>
          <p:cNvSpPr txBox="1"/>
          <p:nvPr/>
        </p:nvSpPr>
        <p:spPr>
          <a:xfrm>
            <a:off x="6012365" y="6070211"/>
            <a:ext cx="4347300" cy="64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200"/>
              <a:buFont typeface="Corbel"/>
              <a:buNone/>
            </a:pPr>
            <a:r>
              <a:rPr lang="en-US" sz="1200">
                <a:solidFill>
                  <a:schemeClr val="dk1"/>
                </a:solidFill>
                <a:latin typeface="Corbel"/>
                <a:ea typeface="Corbel"/>
                <a:cs typeface="Corbel"/>
                <a:sym typeface="Corbel"/>
              </a:rPr>
              <a:t>The EOSC Future project is co-funded by the</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 European Union Horizon Programme call </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INFRAEOSC-03-2020, Grant Agreement 101017536</a:t>
            </a:r>
            <a:endParaRPr sz="1200">
              <a:solidFill>
                <a:schemeClr val="lt1"/>
              </a:solidFill>
              <a:highlight>
                <a:srgbClr val="FFFF00"/>
              </a:highlight>
              <a:latin typeface="Corbel"/>
              <a:ea typeface="Corbel"/>
              <a:cs typeface="Corbel"/>
              <a:sym typeface="Corbel"/>
            </a:endParaRPr>
          </a:p>
        </p:txBody>
      </p:sp>
      <p:pic>
        <p:nvPicPr>
          <p:cNvPr id="982" name="Google Shape;982;p16"/>
          <p:cNvPicPr preferRelativeResize="0"/>
          <p:nvPr/>
        </p:nvPicPr>
        <p:blipFill rotWithShape="1">
          <a:blip r:embed="rId3">
            <a:alphaModFix/>
          </a:blip>
          <a:srcRect b="0" l="0" r="0" t="0"/>
          <a:stretch/>
        </p:blipFill>
        <p:spPr>
          <a:xfrm>
            <a:off x="8195733" y="149364"/>
            <a:ext cx="3175310" cy="1711139"/>
          </a:xfrm>
          <a:prstGeom prst="rect">
            <a:avLst/>
          </a:prstGeom>
          <a:noFill/>
          <a:ln>
            <a:noFill/>
          </a:ln>
        </p:spPr>
      </p:pic>
      <p:sp>
        <p:nvSpPr>
          <p:cNvPr id="983" name="Google Shape;983;p16"/>
          <p:cNvSpPr txBox="1"/>
          <p:nvPr/>
        </p:nvSpPr>
        <p:spPr>
          <a:xfrm>
            <a:off x="599440" y="2645694"/>
            <a:ext cx="4655400" cy="1107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6600">
                <a:solidFill>
                  <a:schemeClr val="lt1"/>
                </a:solidFill>
                <a:latin typeface="Corbel"/>
                <a:ea typeface="Corbel"/>
                <a:cs typeface="Corbel"/>
                <a:sym typeface="Corbel"/>
              </a:rPr>
              <a:t>Get in touch</a:t>
            </a:r>
            <a:endParaRPr/>
          </a:p>
        </p:txBody>
      </p:sp>
      <p:sp>
        <p:nvSpPr>
          <p:cNvPr id="984" name="Google Shape;984;p16"/>
          <p:cNvSpPr txBox="1"/>
          <p:nvPr>
            <p:ph idx="1" type="body"/>
          </p:nvPr>
        </p:nvSpPr>
        <p:spPr>
          <a:xfrm>
            <a:off x="7559040" y="2550445"/>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2000"/>
              <a:buNone/>
              <a:defRPr b="1" sz="20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85" name="Google Shape;985;p16"/>
          <p:cNvSpPr txBox="1"/>
          <p:nvPr>
            <p:ph idx="2" type="body"/>
          </p:nvPr>
        </p:nvSpPr>
        <p:spPr>
          <a:xfrm>
            <a:off x="7558927" y="2992403"/>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86" name="Google Shape;986;p16"/>
          <p:cNvSpPr txBox="1"/>
          <p:nvPr>
            <p:ph idx="3" type="body"/>
          </p:nvPr>
        </p:nvSpPr>
        <p:spPr>
          <a:xfrm>
            <a:off x="7558926" y="3443168"/>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grpSp>
        <p:nvGrpSpPr>
          <p:cNvPr id="987" name="Google Shape;987;p16"/>
          <p:cNvGrpSpPr/>
          <p:nvPr/>
        </p:nvGrpSpPr>
        <p:grpSpPr>
          <a:xfrm>
            <a:off x="599440" y="6237301"/>
            <a:ext cx="4095913" cy="312149"/>
            <a:chOff x="4811175" y="6372860"/>
            <a:chExt cx="4095913" cy="312149"/>
          </a:xfrm>
        </p:grpSpPr>
        <p:grpSp>
          <p:nvGrpSpPr>
            <p:cNvPr id="988" name="Google Shape;988;p16"/>
            <p:cNvGrpSpPr/>
            <p:nvPr/>
          </p:nvGrpSpPr>
          <p:grpSpPr>
            <a:xfrm>
              <a:off x="4811175" y="6372860"/>
              <a:ext cx="4095913" cy="307389"/>
              <a:chOff x="5737553" y="6318930"/>
              <a:chExt cx="4095913" cy="307389"/>
            </a:xfrm>
          </p:grpSpPr>
          <p:sp>
            <p:nvSpPr>
              <p:cNvPr id="989" name="Google Shape;989;p16"/>
              <p:cNvSpPr txBox="1"/>
              <p:nvPr/>
            </p:nvSpPr>
            <p:spPr>
              <a:xfrm>
                <a:off x="5980566" y="6334125"/>
                <a:ext cx="38529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2"/>
                    </a:solidFill>
                    <a:latin typeface="Corbel"/>
                    <a:ea typeface="Corbel"/>
                    <a:cs typeface="Corbel"/>
                    <a:sym typeface="Corbel"/>
                  </a:rPr>
                  <a:t>eoscfuture</a:t>
                </a:r>
                <a:r>
                  <a:rPr lang="en-US" sz="1200">
                    <a:solidFill>
                      <a:schemeClr val="accent2"/>
                    </a:solidFill>
                    <a:latin typeface="Corbel"/>
                    <a:ea typeface="Corbel"/>
                    <a:cs typeface="Corbel"/>
                    <a:sym typeface="Corbel"/>
                  </a:rPr>
                  <a:t>.</a:t>
                </a:r>
                <a:r>
                  <a:rPr lang="en-US" sz="1200">
                    <a:solidFill>
                      <a:schemeClr val="dk2"/>
                    </a:solidFill>
                    <a:latin typeface="Corbel"/>
                    <a:ea typeface="Corbel"/>
                    <a:cs typeface="Corbel"/>
                    <a:sym typeface="Corbel"/>
                  </a:rPr>
                  <a:t>eu                 @EOSCFuture	   EOSCfuture</a:t>
                </a:r>
                <a:endParaRPr/>
              </a:p>
            </p:txBody>
          </p:sp>
          <p:pic>
            <p:nvPicPr>
              <p:cNvPr descr="World with solid fill" id="990" name="Google Shape;990;p16"/>
              <p:cNvPicPr preferRelativeResize="0"/>
              <p:nvPr/>
            </p:nvPicPr>
            <p:blipFill rotWithShape="1">
              <a:blip r:embed="rId4">
                <a:alphaModFix/>
              </a:blip>
              <a:srcRect b="0" l="0" r="0" t="0"/>
              <a:stretch/>
            </p:blipFill>
            <p:spPr>
              <a:xfrm>
                <a:off x="5737553" y="6318930"/>
                <a:ext cx="307389" cy="307389"/>
              </a:xfrm>
              <a:prstGeom prst="rect">
                <a:avLst/>
              </a:prstGeom>
              <a:noFill/>
              <a:ln>
                <a:noFill/>
              </a:ln>
            </p:spPr>
          </p:pic>
          <p:pic>
            <p:nvPicPr>
              <p:cNvPr id="991" name="Google Shape;991;p16"/>
              <p:cNvPicPr preferRelativeResize="0"/>
              <p:nvPr/>
            </p:nvPicPr>
            <p:blipFill/>
            <p:spPr>
              <a:xfrm>
                <a:off x="7128669" y="6318930"/>
                <a:ext cx="307389" cy="307389"/>
              </a:xfrm>
              <a:prstGeom prst="rect">
                <a:avLst/>
              </a:prstGeom>
              <a:noFill/>
              <a:ln>
                <a:noFill/>
              </a:ln>
            </p:spPr>
          </p:pic>
        </p:grpSp>
        <p:pic>
          <p:nvPicPr>
            <p:cNvPr id="992" name="Google Shape;992;p16"/>
            <p:cNvPicPr preferRelativeResize="0"/>
            <p:nvPr/>
          </p:nvPicPr>
          <p:blipFill/>
          <p:spPr>
            <a:xfrm>
              <a:off x="7624691" y="6377621"/>
              <a:ext cx="307389" cy="307389"/>
            </a:xfrm>
            <a:prstGeom prst="rect">
              <a:avLst/>
            </a:prstGeom>
            <a:noFill/>
            <a:ln>
              <a:noFill/>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899" name="Shape 899"/>
        <p:cNvGrpSpPr/>
        <p:nvPr/>
      </p:nvGrpSpPr>
      <p:grpSpPr>
        <a:xfrm>
          <a:off x="0" y="0"/>
          <a:ext cx="0" cy="0"/>
          <a:chOff x="0" y="0"/>
          <a:chExt cx="0" cy="0"/>
        </a:xfrm>
      </p:grpSpPr>
      <p:sp>
        <p:nvSpPr>
          <p:cNvPr id="900" name="Google Shape;900;p3"/>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01" name="Google Shape;901;p3"/>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1000"/>
              </a:spcBef>
              <a:spcAft>
                <a:spcPts val="0"/>
              </a:spcAft>
              <a:buClr>
                <a:schemeClr val="dk2"/>
              </a:buClr>
              <a:buSzPts val="2800"/>
              <a:buFont typeface="Corbel"/>
              <a:buAutoNum type="arabicPeriod"/>
              <a:defRPr/>
            </a:lvl1pPr>
            <a:lvl2pPr indent="-342900" lvl="1" marL="914400" rtl="0" algn="l">
              <a:lnSpc>
                <a:spcPct val="100000"/>
              </a:lnSpc>
              <a:spcBef>
                <a:spcPts val="500"/>
              </a:spcBef>
              <a:spcAft>
                <a:spcPts val="0"/>
              </a:spcAft>
              <a:buClr>
                <a:schemeClr val="accent2"/>
              </a:buClr>
              <a:buSzPts val="1800"/>
              <a:buFont typeface="Corbel"/>
              <a:buAutoNum type="alphaLcPeriod"/>
              <a:defRPr/>
            </a:lvl2pPr>
            <a:lvl3pPr indent="-355600" lvl="2" marL="1371600" rtl="0" algn="l">
              <a:lnSpc>
                <a:spcPct val="100000"/>
              </a:lnSpc>
              <a:spcBef>
                <a:spcPts val="500"/>
              </a:spcBef>
              <a:spcAft>
                <a:spcPts val="0"/>
              </a:spcAft>
              <a:buClr>
                <a:schemeClr val="accent3"/>
              </a:buClr>
              <a:buSzPts val="2000"/>
              <a:buFont typeface="Corbel"/>
              <a:buAutoNum type="romanLcPeriod"/>
              <a:defRPr/>
            </a:lvl3pPr>
            <a:lvl4pPr indent="-331469" lvl="3" marL="1828800" rtl="0" algn="l">
              <a:lnSpc>
                <a:spcPct val="100000"/>
              </a:lnSpc>
              <a:spcBef>
                <a:spcPts val="500"/>
              </a:spcBef>
              <a:spcAft>
                <a:spcPts val="0"/>
              </a:spcAft>
              <a:buClr>
                <a:schemeClr val="dk2"/>
              </a:buClr>
              <a:buSzPts val="1620"/>
              <a:buFont typeface="Corbel"/>
              <a:buAutoNum type="arabicPeriod"/>
              <a:defRPr/>
            </a:lvl4pPr>
            <a:lvl5pPr indent="-285750" lvl="4" marL="2286000" rtl="0" algn="l">
              <a:lnSpc>
                <a:spcPct val="100000"/>
              </a:lnSpc>
              <a:spcBef>
                <a:spcPts val="500"/>
              </a:spcBef>
              <a:spcAft>
                <a:spcPts val="0"/>
              </a:spcAft>
              <a:buClr>
                <a:schemeClr val="accent2"/>
              </a:buClr>
              <a:buSzPts val="900"/>
              <a:buFont typeface="Corbel"/>
              <a:buAutoNum type="alphaLcPeriod"/>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02" name="Google Shape;902;p3"/>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3" name="Google Shape;903;p3"/>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lt1"/>
        </a:solidFill>
      </p:bgPr>
    </p:bg>
    <p:spTree>
      <p:nvGrpSpPr>
        <p:cNvPr id="904" name="Shape 904"/>
        <p:cNvGrpSpPr/>
        <p:nvPr/>
      </p:nvGrpSpPr>
      <p:grpSpPr>
        <a:xfrm>
          <a:off x="0" y="0"/>
          <a:ext cx="0" cy="0"/>
          <a:chOff x="0" y="0"/>
          <a:chExt cx="0" cy="0"/>
        </a:xfrm>
      </p:grpSpPr>
      <p:sp>
        <p:nvSpPr>
          <p:cNvPr id="905" name="Google Shape;905;p4"/>
          <p:cNvSpPr txBox="1"/>
          <p:nvPr>
            <p:ph type="title"/>
          </p:nvPr>
        </p:nvSpPr>
        <p:spPr>
          <a:xfrm>
            <a:off x="831850" y="2445189"/>
            <a:ext cx="10515600" cy="20109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accent3"/>
              </a:buClr>
              <a:buSzPts val="6000"/>
              <a:buFont typeface="Corbel"/>
              <a:buNone/>
              <a:defRPr sz="6000">
                <a:solidFill>
                  <a:schemeClr val="accent3"/>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06" name="Google Shape;906;p4"/>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1000"/>
              </a:spcBef>
              <a:spcAft>
                <a:spcPts val="0"/>
              </a:spcAft>
              <a:buSzPts val="2400"/>
              <a:buNone/>
              <a:defRPr sz="2400">
                <a:solidFill>
                  <a:schemeClr val="dk2"/>
                </a:solidFill>
              </a:defRPr>
            </a:lvl1pPr>
            <a:lvl2pPr indent="-228600" lvl="1" marL="914400" rtl="0" algn="l">
              <a:lnSpc>
                <a:spcPct val="100000"/>
              </a:lnSpc>
              <a:spcBef>
                <a:spcPts val="500"/>
              </a:spcBef>
              <a:spcAft>
                <a:spcPts val="0"/>
              </a:spcAft>
              <a:buSzPts val="1500"/>
              <a:buNone/>
              <a:defRPr sz="2000">
                <a:solidFill>
                  <a:srgbClr val="888888"/>
                </a:solidFill>
              </a:defRPr>
            </a:lvl2pPr>
            <a:lvl3pPr indent="-228600" lvl="2" marL="1371600" rtl="0" algn="l">
              <a:lnSpc>
                <a:spcPct val="100000"/>
              </a:lnSpc>
              <a:spcBef>
                <a:spcPts val="500"/>
              </a:spcBef>
              <a:spcAft>
                <a:spcPts val="0"/>
              </a:spcAft>
              <a:buSzPts val="1800"/>
              <a:buNone/>
              <a:defRPr sz="1800">
                <a:solidFill>
                  <a:srgbClr val="888888"/>
                </a:solidFill>
              </a:defRPr>
            </a:lvl3pPr>
            <a:lvl4pPr indent="-228600" lvl="3" marL="1828800" rtl="0" algn="l">
              <a:lnSpc>
                <a:spcPct val="100000"/>
              </a:lnSpc>
              <a:spcBef>
                <a:spcPts val="500"/>
              </a:spcBef>
              <a:spcAft>
                <a:spcPts val="0"/>
              </a:spcAft>
              <a:buSzPts val="1440"/>
              <a:buNone/>
              <a:defRPr sz="1600">
                <a:solidFill>
                  <a:srgbClr val="888888"/>
                </a:solidFill>
              </a:defRPr>
            </a:lvl4pPr>
            <a:lvl5pPr indent="-228600" lvl="4" marL="2286000" rtl="0" algn="l">
              <a:lnSpc>
                <a:spcPct val="100000"/>
              </a:lnSpc>
              <a:spcBef>
                <a:spcPts val="500"/>
              </a:spcBef>
              <a:spcAft>
                <a:spcPts val="0"/>
              </a:spcAft>
              <a:buSzPts val="800"/>
              <a:buNone/>
              <a:defRPr sz="1600">
                <a:solidFill>
                  <a:srgbClr val="888888"/>
                </a:solidFill>
              </a:defRPr>
            </a:lvl5pPr>
            <a:lvl6pPr indent="-228600" lvl="5" marL="2743200" rtl="0" algn="l">
              <a:lnSpc>
                <a:spcPct val="90000"/>
              </a:lnSpc>
              <a:spcBef>
                <a:spcPts val="500"/>
              </a:spcBef>
              <a:spcAft>
                <a:spcPts val="0"/>
              </a:spcAft>
              <a:buClr>
                <a:srgbClr val="888888"/>
              </a:buClr>
              <a:buSzPts val="1600"/>
              <a:buNone/>
              <a:defRPr sz="1600">
                <a:solidFill>
                  <a:srgbClr val="888888"/>
                </a:solidFill>
              </a:defRPr>
            </a:lvl6pPr>
            <a:lvl7pPr indent="-228600" lvl="6" marL="3200400" rtl="0" algn="l">
              <a:lnSpc>
                <a:spcPct val="90000"/>
              </a:lnSpc>
              <a:spcBef>
                <a:spcPts val="500"/>
              </a:spcBef>
              <a:spcAft>
                <a:spcPts val="0"/>
              </a:spcAft>
              <a:buClr>
                <a:srgbClr val="888888"/>
              </a:buClr>
              <a:buSzPts val="1600"/>
              <a:buNone/>
              <a:defRPr sz="1600">
                <a:solidFill>
                  <a:srgbClr val="888888"/>
                </a:solidFill>
              </a:defRPr>
            </a:lvl7pPr>
            <a:lvl8pPr indent="-228600" lvl="7" marL="3657600" rtl="0" algn="l">
              <a:lnSpc>
                <a:spcPct val="90000"/>
              </a:lnSpc>
              <a:spcBef>
                <a:spcPts val="500"/>
              </a:spcBef>
              <a:spcAft>
                <a:spcPts val="0"/>
              </a:spcAft>
              <a:buClr>
                <a:srgbClr val="888888"/>
              </a:buClr>
              <a:buSzPts val="1600"/>
              <a:buNone/>
              <a:defRPr sz="1600">
                <a:solidFill>
                  <a:srgbClr val="888888"/>
                </a:solidFill>
              </a:defRPr>
            </a:lvl8pPr>
            <a:lvl9pPr indent="-228600" lvl="8" marL="4114800" rtl="0" algn="l">
              <a:lnSpc>
                <a:spcPct val="90000"/>
              </a:lnSpc>
              <a:spcBef>
                <a:spcPts val="500"/>
              </a:spcBef>
              <a:spcAft>
                <a:spcPts val="0"/>
              </a:spcAft>
              <a:buClr>
                <a:srgbClr val="888888"/>
              </a:buClr>
              <a:buSzPts val="1600"/>
              <a:buNone/>
              <a:defRPr sz="1600">
                <a:solidFill>
                  <a:srgbClr val="888888"/>
                </a:solidFill>
              </a:defRPr>
            </a:lvl9pPr>
          </a:lstStyle>
          <a:p/>
        </p:txBody>
      </p:sp>
      <p:sp>
        <p:nvSpPr>
          <p:cNvPr id="907" name="Google Shape;907;p4"/>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8" name="Google Shape;908;p4"/>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sz="1200">
                <a:solidFill>
                  <a:schemeClr val="dk2"/>
                </a:solidFill>
                <a:latin typeface="Corbel"/>
                <a:ea typeface="Corbel"/>
                <a:cs typeface="Corbel"/>
                <a:sym typeface="Corbel"/>
              </a:defRPr>
            </a:lvl1pPr>
            <a:lvl2pPr indent="0" lvl="1" marL="0" rtl="0" algn="ctr">
              <a:spcBef>
                <a:spcPts val="0"/>
              </a:spcBef>
              <a:buNone/>
              <a:defRPr sz="1200">
                <a:solidFill>
                  <a:schemeClr val="dk2"/>
                </a:solidFill>
                <a:latin typeface="Corbel"/>
                <a:ea typeface="Corbel"/>
                <a:cs typeface="Corbel"/>
                <a:sym typeface="Corbel"/>
              </a:defRPr>
            </a:lvl2pPr>
            <a:lvl3pPr indent="0" lvl="2" marL="0" rtl="0" algn="ctr">
              <a:spcBef>
                <a:spcPts val="0"/>
              </a:spcBef>
              <a:buNone/>
              <a:defRPr sz="1200">
                <a:solidFill>
                  <a:schemeClr val="dk2"/>
                </a:solidFill>
                <a:latin typeface="Corbel"/>
                <a:ea typeface="Corbel"/>
                <a:cs typeface="Corbel"/>
                <a:sym typeface="Corbel"/>
              </a:defRPr>
            </a:lvl3pPr>
            <a:lvl4pPr indent="0" lvl="3" marL="0" rtl="0" algn="ctr">
              <a:spcBef>
                <a:spcPts val="0"/>
              </a:spcBef>
              <a:buNone/>
              <a:defRPr sz="1200">
                <a:solidFill>
                  <a:schemeClr val="dk2"/>
                </a:solidFill>
                <a:latin typeface="Corbel"/>
                <a:ea typeface="Corbel"/>
                <a:cs typeface="Corbel"/>
                <a:sym typeface="Corbel"/>
              </a:defRPr>
            </a:lvl4pPr>
            <a:lvl5pPr indent="0" lvl="4" marL="0" rtl="0" algn="ctr">
              <a:spcBef>
                <a:spcPts val="0"/>
              </a:spcBef>
              <a:buNone/>
              <a:defRPr sz="1200">
                <a:solidFill>
                  <a:schemeClr val="dk2"/>
                </a:solidFill>
                <a:latin typeface="Corbel"/>
                <a:ea typeface="Corbel"/>
                <a:cs typeface="Corbel"/>
                <a:sym typeface="Corbel"/>
              </a:defRPr>
            </a:lvl5pPr>
            <a:lvl6pPr indent="0" lvl="5" marL="0" rtl="0" algn="ctr">
              <a:spcBef>
                <a:spcPts val="0"/>
              </a:spcBef>
              <a:buNone/>
              <a:defRPr sz="1200">
                <a:solidFill>
                  <a:schemeClr val="dk2"/>
                </a:solidFill>
                <a:latin typeface="Corbel"/>
                <a:ea typeface="Corbel"/>
                <a:cs typeface="Corbel"/>
                <a:sym typeface="Corbel"/>
              </a:defRPr>
            </a:lvl6pPr>
            <a:lvl7pPr indent="0" lvl="6" marL="0" rtl="0" algn="ctr">
              <a:spcBef>
                <a:spcPts val="0"/>
              </a:spcBef>
              <a:buNone/>
              <a:defRPr sz="1200">
                <a:solidFill>
                  <a:schemeClr val="dk2"/>
                </a:solidFill>
                <a:latin typeface="Corbel"/>
                <a:ea typeface="Corbel"/>
                <a:cs typeface="Corbel"/>
                <a:sym typeface="Corbel"/>
              </a:defRPr>
            </a:lvl7pPr>
            <a:lvl8pPr indent="0" lvl="7" marL="0" rtl="0" algn="ctr">
              <a:spcBef>
                <a:spcPts val="0"/>
              </a:spcBef>
              <a:buNone/>
              <a:defRPr sz="1200">
                <a:solidFill>
                  <a:schemeClr val="dk2"/>
                </a:solidFill>
                <a:latin typeface="Corbel"/>
                <a:ea typeface="Corbel"/>
                <a:cs typeface="Corbel"/>
                <a:sym typeface="Corbel"/>
              </a:defRPr>
            </a:lvl8pPr>
            <a:lvl9pPr indent="0" lvl="8" marL="0" rtl="0" algn="ctr">
              <a:spcBef>
                <a:spcPts val="0"/>
              </a:spcBef>
              <a:buNone/>
              <a:defRPr sz="1200">
                <a:solidFill>
                  <a:schemeClr val="dk2"/>
                </a:solidFill>
                <a:latin typeface="Corbel"/>
                <a:ea typeface="Corbel"/>
                <a:cs typeface="Corbel"/>
                <a:sym typeface="Corbel"/>
              </a:defRPr>
            </a:lvl9pPr>
          </a:lstStyle>
          <a:p>
            <a:pPr indent="0" lvl="0" marL="0" rtl="0" algn="ctr">
              <a:spcBef>
                <a:spcPts val="0"/>
              </a:spcBef>
              <a:spcAft>
                <a:spcPts val="0"/>
              </a:spcAft>
              <a:buNone/>
            </a:pPr>
            <a:fld id="{00000000-1234-1234-1234-123412341234}" type="slidenum">
              <a:rPr lang="en-US"/>
              <a:t>‹#›</a:t>
            </a:fld>
            <a:endParaRPr/>
          </a:p>
        </p:txBody>
      </p:sp>
      <p:sp>
        <p:nvSpPr>
          <p:cNvPr id="909" name="Google Shape;909;p4"/>
          <p:cNvSpPr txBox="1"/>
          <p:nvPr/>
        </p:nvSpPr>
        <p:spPr>
          <a:xfrm>
            <a:off x="3271234" y="3296992"/>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orbel"/>
              <a:ea typeface="Corbel"/>
              <a:cs typeface="Corbel"/>
              <a:sym typeface="Corbel"/>
            </a:endParaRPr>
          </a:p>
        </p:txBody>
      </p:sp>
      <p:pic>
        <p:nvPicPr>
          <p:cNvPr id="910" name="Google Shape;910;p4"/>
          <p:cNvPicPr preferRelativeResize="0"/>
          <p:nvPr/>
        </p:nvPicPr>
        <p:blipFill/>
        <p:spPr>
          <a:xfrm rot="5400000">
            <a:off x="-474485" y="474601"/>
            <a:ext cx="6089700" cy="5140500"/>
          </a:xfrm>
          <a:prstGeom prst="rtTriangle">
            <a:avLst/>
          </a:prstGeom>
          <a:noFill/>
          <a:ln>
            <a:noFill/>
          </a:ln>
        </p:spPr>
      </p:pic>
      <p:pic>
        <p:nvPicPr>
          <p:cNvPr id="911" name="Google Shape;911;p4"/>
          <p:cNvPicPr preferRelativeResize="0"/>
          <p:nvPr/>
        </p:nvPicPr>
        <p:blipFill rotWithShape="1">
          <a:blip r:embed="rId2">
            <a:alphaModFix/>
          </a:blip>
          <a:srcRect b="0" l="0" r="0" t="0"/>
          <a:stretch/>
        </p:blipFill>
        <p:spPr>
          <a:xfrm>
            <a:off x="8554720" y="222689"/>
            <a:ext cx="2667000" cy="143721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act - 2p" showMasterSp="0">
  <p:cSld name="Contact - 2p">
    <p:spTree>
      <p:nvGrpSpPr>
        <p:cNvPr id="912" name="Shape 912"/>
        <p:cNvGrpSpPr/>
        <p:nvPr/>
      </p:nvGrpSpPr>
      <p:grpSpPr>
        <a:xfrm>
          <a:off x="0" y="0"/>
          <a:ext cx="0" cy="0"/>
          <a:chOff x="0" y="0"/>
          <a:chExt cx="0" cy="0"/>
        </a:xfrm>
      </p:grpSpPr>
      <p:pic>
        <p:nvPicPr>
          <p:cNvPr descr="Polygon&#10;&#10;Description automatically generated" id="913" name="Google Shape;913;p5"/>
          <p:cNvPicPr preferRelativeResize="0"/>
          <p:nvPr/>
        </p:nvPicPr>
        <p:blipFill rotWithShape="1">
          <a:blip r:embed="rId2">
            <a:alphaModFix/>
          </a:blip>
          <a:srcRect b="17702" l="0" r="-210" t="0"/>
          <a:stretch/>
        </p:blipFill>
        <p:spPr>
          <a:xfrm>
            <a:off x="0" y="-4684"/>
            <a:ext cx="12217590" cy="5760332"/>
          </a:xfrm>
          <a:prstGeom prst="rect">
            <a:avLst/>
          </a:prstGeom>
          <a:noFill/>
          <a:ln>
            <a:noFill/>
          </a:ln>
        </p:spPr>
      </p:pic>
      <p:sp>
        <p:nvSpPr>
          <p:cNvPr id="914" name="Google Shape;914;p5"/>
          <p:cNvSpPr/>
          <p:nvPr/>
        </p:nvSpPr>
        <p:spPr>
          <a:xfrm>
            <a:off x="10449504" y="6099581"/>
            <a:ext cx="921600" cy="617100"/>
          </a:xfrm>
          <a:prstGeom prst="rect">
            <a:avLst/>
          </a:prstGeom>
          <a:noFill/>
          <a:ln cap="flat" cmpd="sng" w="9525">
            <a:solidFill>
              <a:schemeClr val="lt1"/>
            </a:solidFill>
            <a:prstDash val="solid"/>
            <a:round/>
            <a:headEnd len="sm" w="sm" type="none"/>
            <a:tailEnd len="sm" w="sm" type="none"/>
          </a:ln>
        </p:spPr>
      </p:sp>
      <p:sp>
        <p:nvSpPr>
          <p:cNvPr id="915" name="Google Shape;915;p5"/>
          <p:cNvSpPr txBox="1"/>
          <p:nvPr/>
        </p:nvSpPr>
        <p:spPr>
          <a:xfrm>
            <a:off x="6012365" y="6070211"/>
            <a:ext cx="4347300" cy="646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200"/>
              <a:buFont typeface="Corbel"/>
              <a:buNone/>
            </a:pPr>
            <a:r>
              <a:rPr lang="en-US" sz="1200">
                <a:solidFill>
                  <a:schemeClr val="dk1"/>
                </a:solidFill>
                <a:latin typeface="Corbel"/>
                <a:ea typeface="Corbel"/>
                <a:cs typeface="Corbel"/>
                <a:sym typeface="Corbel"/>
              </a:rPr>
              <a:t>The EOSC Future project is co-funded by the</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 European Union Horizon Programme call </a:t>
            </a:r>
            <a:br>
              <a:rPr lang="en-US" sz="1200">
                <a:solidFill>
                  <a:schemeClr val="dk1"/>
                </a:solidFill>
                <a:latin typeface="Corbel"/>
                <a:ea typeface="Corbel"/>
                <a:cs typeface="Corbel"/>
                <a:sym typeface="Corbel"/>
              </a:rPr>
            </a:br>
            <a:r>
              <a:rPr lang="en-US" sz="1200">
                <a:solidFill>
                  <a:schemeClr val="dk1"/>
                </a:solidFill>
                <a:latin typeface="Corbel"/>
                <a:ea typeface="Corbel"/>
                <a:cs typeface="Corbel"/>
                <a:sym typeface="Corbel"/>
              </a:rPr>
              <a:t>INFRAEOSC-03-2020, Grant Agreement 101017536</a:t>
            </a:r>
            <a:endParaRPr sz="1200">
              <a:solidFill>
                <a:schemeClr val="lt1"/>
              </a:solidFill>
              <a:highlight>
                <a:srgbClr val="FFFF00"/>
              </a:highlight>
              <a:latin typeface="Corbel"/>
              <a:ea typeface="Corbel"/>
              <a:cs typeface="Corbel"/>
              <a:sym typeface="Corbel"/>
            </a:endParaRPr>
          </a:p>
        </p:txBody>
      </p:sp>
      <p:pic>
        <p:nvPicPr>
          <p:cNvPr id="916" name="Google Shape;916;p5"/>
          <p:cNvPicPr preferRelativeResize="0"/>
          <p:nvPr/>
        </p:nvPicPr>
        <p:blipFill rotWithShape="1">
          <a:blip r:embed="rId3">
            <a:alphaModFix/>
          </a:blip>
          <a:srcRect b="0" l="0" r="0" t="0"/>
          <a:stretch/>
        </p:blipFill>
        <p:spPr>
          <a:xfrm>
            <a:off x="8195733" y="149364"/>
            <a:ext cx="3175310" cy="1711139"/>
          </a:xfrm>
          <a:prstGeom prst="rect">
            <a:avLst/>
          </a:prstGeom>
          <a:noFill/>
          <a:ln>
            <a:noFill/>
          </a:ln>
        </p:spPr>
      </p:pic>
      <p:sp>
        <p:nvSpPr>
          <p:cNvPr id="917" name="Google Shape;917;p5"/>
          <p:cNvSpPr txBox="1"/>
          <p:nvPr/>
        </p:nvSpPr>
        <p:spPr>
          <a:xfrm>
            <a:off x="575947" y="2091696"/>
            <a:ext cx="4655400" cy="1107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6600">
                <a:solidFill>
                  <a:schemeClr val="lt1"/>
                </a:solidFill>
                <a:latin typeface="Corbel"/>
                <a:ea typeface="Corbel"/>
                <a:cs typeface="Corbel"/>
                <a:sym typeface="Corbel"/>
              </a:rPr>
              <a:t>Get in touch</a:t>
            </a:r>
            <a:endParaRPr/>
          </a:p>
        </p:txBody>
      </p:sp>
      <p:sp>
        <p:nvSpPr>
          <p:cNvPr id="918" name="Google Shape;918;p5"/>
          <p:cNvSpPr txBox="1"/>
          <p:nvPr>
            <p:ph idx="1" type="body"/>
          </p:nvPr>
        </p:nvSpPr>
        <p:spPr>
          <a:xfrm>
            <a:off x="7559040" y="2209097"/>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2000"/>
              <a:buNone/>
              <a:defRPr b="1" sz="20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19" name="Google Shape;919;p5"/>
          <p:cNvSpPr txBox="1"/>
          <p:nvPr>
            <p:ph idx="2" type="body"/>
          </p:nvPr>
        </p:nvSpPr>
        <p:spPr>
          <a:xfrm>
            <a:off x="7558927" y="2651055"/>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20" name="Google Shape;920;p5"/>
          <p:cNvSpPr txBox="1"/>
          <p:nvPr>
            <p:ph idx="3" type="body"/>
          </p:nvPr>
        </p:nvSpPr>
        <p:spPr>
          <a:xfrm>
            <a:off x="7558926" y="3101820"/>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grpSp>
        <p:nvGrpSpPr>
          <p:cNvPr id="921" name="Google Shape;921;p5"/>
          <p:cNvGrpSpPr/>
          <p:nvPr/>
        </p:nvGrpSpPr>
        <p:grpSpPr>
          <a:xfrm>
            <a:off x="599440" y="6237301"/>
            <a:ext cx="4095913" cy="312149"/>
            <a:chOff x="4811175" y="6372860"/>
            <a:chExt cx="4095913" cy="312149"/>
          </a:xfrm>
        </p:grpSpPr>
        <p:grpSp>
          <p:nvGrpSpPr>
            <p:cNvPr id="922" name="Google Shape;922;p5"/>
            <p:cNvGrpSpPr/>
            <p:nvPr/>
          </p:nvGrpSpPr>
          <p:grpSpPr>
            <a:xfrm>
              <a:off x="4811175" y="6372860"/>
              <a:ext cx="4095913" cy="307389"/>
              <a:chOff x="5737553" y="6318930"/>
              <a:chExt cx="4095913" cy="307389"/>
            </a:xfrm>
          </p:grpSpPr>
          <p:sp>
            <p:nvSpPr>
              <p:cNvPr id="923" name="Google Shape;923;p5"/>
              <p:cNvSpPr txBox="1"/>
              <p:nvPr/>
            </p:nvSpPr>
            <p:spPr>
              <a:xfrm>
                <a:off x="5980566" y="6334125"/>
                <a:ext cx="38529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2"/>
                    </a:solidFill>
                    <a:latin typeface="Corbel"/>
                    <a:ea typeface="Corbel"/>
                    <a:cs typeface="Corbel"/>
                    <a:sym typeface="Corbel"/>
                  </a:rPr>
                  <a:t>eoscfuture</a:t>
                </a:r>
                <a:r>
                  <a:rPr lang="en-US" sz="1200">
                    <a:solidFill>
                      <a:schemeClr val="accent2"/>
                    </a:solidFill>
                    <a:latin typeface="Corbel"/>
                    <a:ea typeface="Corbel"/>
                    <a:cs typeface="Corbel"/>
                    <a:sym typeface="Corbel"/>
                  </a:rPr>
                  <a:t>.</a:t>
                </a:r>
                <a:r>
                  <a:rPr lang="en-US" sz="1200">
                    <a:solidFill>
                      <a:schemeClr val="dk2"/>
                    </a:solidFill>
                    <a:latin typeface="Corbel"/>
                    <a:ea typeface="Corbel"/>
                    <a:cs typeface="Corbel"/>
                    <a:sym typeface="Corbel"/>
                  </a:rPr>
                  <a:t>eu                 @EOSCFuture	   EOSCfuture</a:t>
                </a:r>
                <a:endParaRPr/>
              </a:p>
            </p:txBody>
          </p:sp>
          <p:pic>
            <p:nvPicPr>
              <p:cNvPr descr="World with solid fill" id="924" name="Google Shape;924;p5"/>
              <p:cNvPicPr preferRelativeResize="0"/>
              <p:nvPr/>
            </p:nvPicPr>
            <p:blipFill rotWithShape="1">
              <a:blip r:embed="rId4">
                <a:alphaModFix/>
              </a:blip>
              <a:srcRect b="0" l="0" r="0" t="0"/>
              <a:stretch/>
            </p:blipFill>
            <p:spPr>
              <a:xfrm>
                <a:off x="5737553" y="6318930"/>
                <a:ext cx="307389" cy="307389"/>
              </a:xfrm>
              <a:prstGeom prst="rect">
                <a:avLst/>
              </a:prstGeom>
              <a:noFill/>
              <a:ln>
                <a:noFill/>
              </a:ln>
            </p:spPr>
          </p:pic>
          <p:pic>
            <p:nvPicPr>
              <p:cNvPr id="925" name="Google Shape;925;p5"/>
              <p:cNvPicPr preferRelativeResize="0"/>
              <p:nvPr/>
            </p:nvPicPr>
            <p:blipFill/>
            <p:spPr>
              <a:xfrm>
                <a:off x="7128669" y="6318930"/>
                <a:ext cx="307389" cy="307389"/>
              </a:xfrm>
              <a:prstGeom prst="rect">
                <a:avLst/>
              </a:prstGeom>
              <a:noFill/>
              <a:ln>
                <a:noFill/>
              </a:ln>
            </p:spPr>
          </p:pic>
        </p:grpSp>
        <p:pic>
          <p:nvPicPr>
            <p:cNvPr id="926" name="Google Shape;926;p5"/>
            <p:cNvPicPr preferRelativeResize="0"/>
            <p:nvPr/>
          </p:nvPicPr>
          <p:blipFill/>
          <p:spPr>
            <a:xfrm>
              <a:off x="7624691" y="6377621"/>
              <a:ext cx="307389" cy="307389"/>
            </a:xfrm>
            <a:prstGeom prst="rect">
              <a:avLst/>
            </a:prstGeom>
            <a:noFill/>
            <a:ln>
              <a:noFill/>
            </a:ln>
          </p:spPr>
        </p:pic>
      </p:grpSp>
      <p:sp>
        <p:nvSpPr>
          <p:cNvPr id="927" name="Google Shape;927;p5"/>
          <p:cNvSpPr txBox="1"/>
          <p:nvPr>
            <p:ph idx="4" type="body"/>
          </p:nvPr>
        </p:nvSpPr>
        <p:spPr>
          <a:xfrm>
            <a:off x="7559040" y="4010092"/>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2000"/>
              <a:buNone/>
              <a:defRPr b="1" sz="20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28" name="Google Shape;928;p5"/>
          <p:cNvSpPr txBox="1"/>
          <p:nvPr>
            <p:ph idx="5" type="body"/>
          </p:nvPr>
        </p:nvSpPr>
        <p:spPr>
          <a:xfrm>
            <a:off x="7558927" y="4452050"/>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29" name="Google Shape;929;p5"/>
          <p:cNvSpPr txBox="1"/>
          <p:nvPr>
            <p:ph idx="6" type="body"/>
          </p:nvPr>
        </p:nvSpPr>
        <p:spPr>
          <a:xfrm>
            <a:off x="7558926" y="4902815"/>
            <a:ext cx="4033500" cy="436500"/>
          </a:xfrm>
          <a:prstGeom prst="rect">
            <a:avLst/>
          </a:prstGeom>
          <a:noFill/>
          <a:ln>
            <a:noFill/>
          </a:ln>
        </p:spPr>
        <p:txBody>
          <a:bodyPr anchorCtr="0" anchor="t" bIns="45700" lIns="91425" spcFirstLastPara="1" rIns="91425" wrap="square" tIns="45700">
            <a:noAutofit/>
          </a:bodyPr>
          <a:lstStyle>
            <a:lvl1pPr indent="-228600" lvl="0" marL="457200" rtl="0" algn="r">
              <a:lnSpc>
                <a:spcPct val="100000"/>
              </a:lnSpc>
              <a:spcBef>
                <a:spcPts val="1000"/>
              </a:spcBef>
              <a:spcAft>
                <a:spcPts val="0"/>
              </a:spcAft>
              <a:buSzPts val="1800"/>
              <a:buNone/>
              <a:defRPr sz="1800">
                <a:solidFill>
                  <a:schemeClr val="lt1"/>
                </a:solidFill>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30" name="Shape 930"/>
        <p:cNvGrpSpPr/>
        <p:nvPr/>
      </p:nvGrpSpPr>
      <p:grpSpPr>
        <a:xfrm>
          <a:off x="0" y="0"/>
          <a:ext cx="0" cy="0"/>
          <a:chOff x="0" y="0"/>
          <a:chExt cx="0" cy="0"/>
        </a:xfrm>
      </p:grpSpPr>
      <p:sp>
        <p:nvSpPr>
          <p:cNvPr id="931" name="Google Shape;931;p6"/>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32" name="Google Shape;932;p6"/>
          <p:cNvSpPr txBox="1"/>
          <p:nvPr>
            <p:ph idx="1" type="body"/>
          </p:nvPr>
        </p:nvSpPr>
        <p:spPr>
          <a:xfrm>
            <a:off x="838200" y="1240812"/>
            <a:ext cx="5181600" cy="49362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33" name="Google Shape;933;p6"/>
          <p:cNvSpPr txBox="1"/>
          <p:nvPr>
            <p:ph idx="2" type="body"/>
          </p:nvPr>
        </p:nvSpPr>
        <p:spPr>
          <a:xfrm>
            <a:off x="6172200" y="1240812"/>
            <a:ext cx="5857200" cy="49362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34" name="Google Shape;934;p6"/>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35" name="Google Shape;935;p6"/>
          <p:cNvSpPr txBox="1"/>
          <p:nvPr>
            <p:ph idx="12" type="sldNum"/>
          </p:nvPr>
        </p:nvSpPr>
        <p:spPr>
          <a:xfrm>
            <a:off x="5855804" y="6370569"/>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36" name="Shape 936"/>
        <p:cNvGrpSpPr/>
        <p:nvPr/>
      </p:nvGrpSpPr>
      <p:grpSpPr>
        <a:xfrm>
          <a:off x="0" y="0"/>
          <a:ext cx="0" cy="0"/>
          <a:chOff x="0" y="0"/>
          <a:chExt cx="0" cy="0"/>
        </a:xfrm>
      </p:grpSpPr>
      <p:sp>
        <p:nvSpPr>
          <p:cNvPr id="937" name="Google Shape;937;p7"/>
          <p:cNvSpPr txBox="1"/>
          <p:nvPr>
            <p:ph type="title"/>
          </p:nvPr>
        </p:nvSpPr>
        <p:spPr>
          <a:xfrm>
            <a:off x="839788" y="136525"/>
            <a:ext cx="10515600" cy="11493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38" name="Google Shape;938;p7"/>
          <p:cNvSpPr txBox="1"/>
          <p:nvPr>
            <p:ph idx="1" type="body"/>
          </p:nvPr>
        </p:nvSpPr>
        <p:spPr>
          <a:xfrm>
            <a:off x="839788" y="1285877"/>
            <a:ext cx="5157900" cy="888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100000"/>
              </a:lnSpc>
              <a:spcBef>
                <a:spcPts val="1000"/>
              </a:spcBef>
              <a:spcAft>
                <a:spcPts val="0"/>
              </a:spcAft>
              <a:buSzPts val="2400"/>
              <a:buNone/>
              <a:defRPr b="1" sz="2400">
                <a:solidFill>
                  <a:schemeClr val="accent3"/>
                </a:solidFill>
              </a:defRPr>
            </a:lvl1pPr>
            <a:lvl2pPr indent="-228600" lvl="1" marL="914400" rtl="0" algn="l">
              <a:lnSpc>
                <a:spcPct val="100000"/>
              </a:lnSpc>
              <a:spcBef>
                <a:spcPts val="500"/>
              </a:spcBef>
              <a:spcAft>
                <a:spcPts val="0"/>
              </a:spcAft>
              <a:buSzPts val="1500"/>
              <a:buNone/>
              <a:defRPr b="1" sz="2000"/>
            </a:lvl2pPr>
            <a:lvl3pPr indent="-228600" lvl="2" marL="1371600" rtl="0" algn="l">
              <a:lnSpc>
                <a:spcPct val="100000"/>
              </a:lnSpc>
              <a:spcBef>
                <a:spcPts val="500"/>
              </a:spcBef>
              <a:spcAft>
                <a:spcPts val="0"/>
              </a:spcAft>
              <a:buSzPts val="1800"/>
              <a:buNone/>
              <a:defRPr b="1" sz="1800"/>
            </a:lvl3pPr>
            <a:lvl4pPr indent="-228600" lvl="3" marL="1828800" rtl="0" algn="l">
              <a:lnSpc>
                <a:spcPct val="100000"/>
              </a:lnSpc>
              <a:spcBef>
                <a:spcPts val="500"/>
              </a:spcBef>
              <a:spcAft>
                <a:spcPts val="0"/>
              </a:spcAft>
              <a:buSzPts val="1440"/>
              <a:buNone/>
              <a:defRPr b="1" sz="1600"/>
            </a:lvl4pPr>
            <a:lvl5pPr indent="-228600" lvl="4" marL="2286000" rtl="0" algn="l">
              <a:lnSpc>
                <a:spcPct val="100000"/>
              </a:lnSpc>
              <a:spcBef>
                <a:spcPts val="500"/>
              </a:spcBef>
              <a:spcAft>
                <a:spcPts val="0"/>
              </a:spcAft>
              <a:buSzPts val="8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939" name="Google Shape;939;p7"/>
          <p:cNvSpPr txBox="1"/>
          <p:nvPr>
            <p:ph idx="2" type="body"/>
          </p:nvPr>
        </p:nvSpPr>
        <p:spPr>
          <a:xfrm>
            <a:off x="839788" y="2174241"/>
            <a:ext cx="5157900" cy="40155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40" name="Google Shape;940;p7"/>
          <p:cNvSpPr txBox="1"/>
          <p:nvPr>
            <p:ph idx="3" type="body"/>
          </p:nvPr>
        </p:nvSpPr>
        <p:spPr>
          <a:xfrm>
            <a:off x="6172200" y="1285876"/>
            <a:ext cx="5183100" cy="888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100000"/>
              </a:lnSpc>
              <a:spcBef>
                <a:spcPts val="1000"/>
              </a:spcBef>
              <a:spcAft>
                <a:spcPts val="0"/>
              </a:spcAft>
              <a:buSzPts val="2400"/>
              <a:buNone/>
              <a:defRPr b="1" sz="2400">
                <a:solidFill>
                  <a:schemeClr val="accent3"/>
                </a:solidFill>
              </a:defRPr>
            </a:lvl1pPr>
            <a:lvl2pPr indent="-228600" lvl="1" marL="914400" rtl="0" algn="l">
              <a:lnSpc>
                <a:spcPct val="100000"/>
              </a:lnSpc>
              <a:spcBef>
                <a:spcPts val="500"/>
              </a:spcBef>
              <a:spcAft>
                <a:spcPts val="0"/>
              </a:spcAft>
              <a:buSzPts val="1500"/>
              <a:buNone/>
              <a:defRPr b="1" sz="2000"/>
            </a:lvl2pPr>
            <a:lvl3pPr indent="-228600" lvl="2" marL="1371600" rtl="0" algn="l">
              <a:lnSpc>
                <a:spcPct val="100000"/>
              </a:lnSpc>
              <a:spcBef>
                <a:spcPts val="500"/>
              </a:spcBef>
              <a:spcAft>
                <a:spcPts val="0"/>
              </a:spcAft>
              <a:buSzPts val="1800"/>
              <a:buNone/>
              <a:defRPr b="1" sz="1800"/>
            </a:lvl3pPr>
            <a:lvl4pPr indent="-228600" lvl="3" marL="1828800" rtl="0" algn="l">
              <a:lnSpc>
                <a:spcPct val="100000"/>
              </a:lnSpc>
              <a:spcBef>
                <a:spcPts val="500"/>
              </a:spcBef>
              <a:spcAft>
                <a:spcPts val="0"/>
              </a:spcAft>
              <a:buSzPts val="1440"/>
              <a:buNone/>
              <a:defRPr b="1" sz="1600"/>
            </a:lvl4pPr>
            <a:lvl5pPr indent="-228600" lvl="4" marL="2286000" rtl="0" algn="l">
              <a:lnSpc>
                <a:spcPct val="100000"/>
              </a:lnSpc>
              <a:spcBef>
                <a:spcPts val="500"/>
              </a:spcBef>
              <a:spcAft>
                <a:spcPts val="0"/>
              </a:spcAft>
              <a:buSzPts val="8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941" name="Google Shape;941;p7"/>
          <p:cNvSpPr txBox="1"/>
          <p:nvPr>
            <p:ph idx="4" type="body"/>
          </p:nvPr>
        </p:nvSpPr>
        <p:spPr>
          <a:xfrm>
            <a:off x="6172200" y="2174241"/>
            <a:ext cx="5183100" cy="40155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14325" lvl="1" marL="914400" rtl="0" algn="l">
              <a:lnSpc>
                <a:spcPct val="100000"/>
              </a:lnSpc>
              <a:spcBef>
                <a:spcPts val="500"/>
              </a:spcBef>
              <a:spcAft>
                <a:spcPts val="0"/>
              </a:spcAft>
              <a:buSzPts val="1350"/>
              <a:buChar char="o"/>
              <a:defRPr/>
            </a:lvl2pPr>
            <a:lvl3pPr indent="-342900" lvl="2" marL="1371600" rtl="0" algn="l">
              <a:lnSpc>
                <a:spcPct val="100000"/>
              </a:lnSpc>
              <a:spcBef>
                <a:spcPts val="500"/>
              </a:spcBef>
              <a:spcAft>
                <a:spcPts val="0"/>
              </a:spcAft>
              <a:buSzPts val="1800"/>
              <a:buChar char="▪"/>
              <a:defRPr/>
            </a:lvl3pPr>
            <a:lvl4pPr indent="-331469" lvl="3" marL="1828800" rtl="0" algn="l">
              <a:lnSpc>
                <a:spcPct val="100000"/>
              </a:lnSpc>
              <a:spcBef>
                <a:spcPts val="500"/>
              </a:spcBef>
              <a:spcAft>
                <a:spcPts val="0"/>
              </a:spcAft>
              <a:buSzPts val="1620"/>
              <a:buChar char="•"/>
              <a:defRPr/>
            </a:lvl4pPr>
            <a:lvl5pPr indent="-228600" lvl="4" marL="2286000" rtl="0" algn="l">
              <a:lnSpc>
                <a:spcPct val="100000"/>
              </a:lnSpc>
              <a:spcBef>
                <a:spcPts val="500"/>
              </a:spcBef>
              <a:spcAft>
                <a:spcPts val="0"/>
              </a:spcAft>
              <a:buSzPts val="900"/>
              <a:buNone/>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942" name="Google Shape;942;p7"/>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43" name="Google Shape;943;p7"/>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4" name="Shape 944"/>
        <p:cNvGrpSpPr/>
        <p:nvPr/>
      </p:nvGrpSpPr>
      <p:grpSpPr>
        <a:xfrm>
          <a:off x="0" y="0"/>
          <a:ext cx="0" cy="0"/>
          <a:chOff x="0" y="0"/>
          <a:chExt cx="0" cy="0"/>
        </a:xfrm>
      </p:grpSpPr>
      <p:sp>
        <p:nvSpPr>
          <p:cNvPr id="945" name="Google Shape;945;p8"/>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46" name="Google Shape;946;p8"/>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47" name="Google Shape;947;p8"/>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48" name="Shape 948"/>
        <p:cNvGrpSpPr/>
        <p:nvPr/>
      </p:nvGrpSpPr>
      <p:grpSpPr>
        <a:xfrm>
          <a:off x="0" y="0"/>
          <a:ext cx="0" cy="0"/>
          <a:chOff x="0" y="0"/>
          <a:chExt cx="0" cy="0"/>
        </a:xfrm>
      </p:grpSpPr>
      <p:sp>
        <p:nvSpPr>
          <p:cNvPr id="949" name="Google Shape;949;p9"/>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50" name="Google Shape;950;p9"/>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1" name="Shape 951"/>
        <p:cNvGrpSpPr/>
        <p:nvPr/>
      </p:nvGrpSpPr>
      <p:grpSpPr>
        <a:xfrm>
          <a:off x="0" y="0"/>
          <a:ext cx="0" cy="0"/>
          <a:chOff x="0" y="0"/>
          <a:chExt cx="0" cy="0"/>
        </a:xfrm>
      </p:grpSpPr>
      <p:sp>
        <p:nvSpPr>
          <p:cNvPr id="952" name="Google Shape;952;p10"/>
          <p:cNvSpPr txBox="1"/>
          <p:nvPr>
            <p:ph type="title"/>
          </p:nvPr>
        </p:nvSpPr>
        <p:spPr>
          <a:xfrm>
            <a:off x="839788" y="136525"/>
            <a:ext cx="3932100" cy="13368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2"/>
              </a:buClr>
              <a:buSzPts val="3200"/>
              <a:buFont typeface="Corbel"/>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53" name="Google Shape;953;p10"/>
          <p:cNvSpPr txBox="1"/>
          <p:nvPr>
            <p:ph idx="1" type="body"/>
          </p:nvPr>
        </p:nvSpPr>
        <p:spPr>
          <a:xfrm>
            <a:off x="5183188" y="136525"/>
            <a:ext cx="6856500" cy="60813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1000"/>
              </a:spcBef>
              <a:spcAft>
                <a:spcPts val="0"/>
              </a:spcAft>
              <a:buSzPts val="3200"/>
              <a:buChar char="•"/>
              <a:defRPr sz="3200"/>
            </a:lvl1pPr>
            <a:lvl2pPr indent="-361950" lvl="1" marL="914400" rtl="0" algn="l">
              <a:lnSpc>
                <a:spcPct val="100000"/>
              </a:lnSpc>
              <a:spcBef>
                <a:spcPts val="500"/>
              </a:spcBef>
              <a:spcAft>
                <a:spcPts val="0"/>
              </a:spcAft>
              <a:buSzPts val="2100"/>
              <a:buChar char="o"/>
              <a:defRPr sz="2800"/>
            </a:lvl2pPr>
            <a:lvl3pPr indent="-381000" lvl="2" marL="1371600" rtl="0" algn="l">
              <a:lnSpc>
                <a:spcPct val="100000"/>
              </a:lnSpc>
              <a:spcBef>
                <a:spcPts val="500"/>
              </a:spcBef>
              <a:spcAft>
                <a:spcPts val="0"/>
              </a:spcAft>
              <a:buSzPts val="2400"/>
              <a:buChar char="▪"/>
              <a:defRPr sz="2400"/>
            </a:lvl3pPr>
            <a:lvl4pPr indent="-342900" lvl="3" marL="1828800" rtl="0" algn="l">
              <a:lnSpc>
                <a:spcPct val="100000"/>
              </a:lnSpc>
              <a:spcBef>
                <a:spcPts val="500"/>
              </a:spcBef>
              <a:spcAft>
                <a:spcPts val="0"/>
              </a:spcAft>
              <a:buSzPts val="1800"/>
              <a:buChar char="•"/>
              <a:defRPr sz="2000"/>
            </a:lvl4pPr>
            <a:lvl5pPr indent="-228600" lvl="4" marL="2286000" rtl="0" algn="l">
              <a:lnSpc>
                <a:spcPct val="100000"/>
              </a:lnSpc>
              <a:spcBef>
                <a:spcPts val="500"/>
              </a:spcBef>
              <a:spcAft>
                <a:spcPts val="0"/>
              </a:spcAft>
              <a:buSzPts val="1000"/>
              <a:buNone/>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954" name="Google Shape;954;p10"/>
          <p:cNvSpPr txBox="1"/>
          <p:nvPr>
            <p:ph idx="2" type="body"/>
          </p:nvPr>
        </p:nvSpPr>
        <p:spPr>
          <a:xfrm>
            <a:off x="839788" y="1473200"/>
            <a:ext cx="3932100" cy="47448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1000"/>
              </a:spcBef>
              <a:spcAft>
                <a:spcPts val="0"/>
              </a:spcAft>
              <a:buSzPts val="1600"/>
              <a:buNone/>
              <a:defRPr sz="1600"/>
            </a:lvl1pPr>
            <a:lvl2pPr indent="-228600" lvl="1" marL="914400" rtl="0" algn="l">
              <a:lnSpc>
                <a:spcPct val="100000"/>
              </a:lnSpc>
              <a:spcBef>
                <a:spcPts val="500"/>
              </a:spcBef>
              <a:spcAft>
                <a:spcPts val="0"/>
              </a:spcAft>
              <a:buSzPts val="1050"/>
              <a:buNone/>
              <a:defRPr sz="1400"/>
            </a:lvl2pPr>
            <a:lvl3pPr indent="-228600" lvl="2" marL="1371600" rtl="0" algn="l">
              <a:lnSpc>
                <a:spcPct val="100000"/>
              </a:lnSpc>
              <a:spcBef>
                <a:spcPts val="500"/>
              </a:spcBef>
              <a:spcAft>
                <a:spcPts val="0"/>
              </a:spcAft>
              <a:buSzPts val="1200"/>
              <a:buNone/>
              <a:defRPr sz="1200"/>
            </a:lvl3pPr>
            <a:lvl4pPr indent="-228600" lvl="3" marL="1828800" rtl="0" algn="l">
              <a:lnSpc>
                <a:spcPct val="100000"/>
              </a:lnSpc>
              <a:spcBef>
                <a:spcPts val="500"/>
              </a:spcBef>
              <a:spcAft>
                <a:spcPts val="0"/>
              </a:spcAft>
              <a:buSzPts val="900"/>
              <a:buNone/>
              <a:defRPr sz="1000"/>
            </a:lvl4pPr>
            <a:lvl5pPr indent="-228600" lvl="4" marL="2286000" rtl="0" algn="l">
              <a:lnSpc>
                <a:spcPct val="100000"/>
              </a:lnSpc>
              <a:spcBef>
                <a:spcPts val="500"/>
              </a:spcBef>
              <a:spcAft>
                <a:spcPts val="0"/>
              </a:spcAft>
              <a:buSzPts val="5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955" name="Google Shape;955;p10"/>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56" name="Google Shape;956;p10"/>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6" Type="http://schemas.openxmlformats.org/officeDocument/2006/relationships/slideLayout" Target="../slideLayouts/slideLayout4.xml"/><Relationship Id="rId18" Type="http://schemas.openxmlformats.org/officeDocument/2006/relationships/theme" Target="../theme/theme2.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5" name="Shape 875"/>
        <p:cNvGrpSpPr/>
        <p:nvPr/>
      </p:nvGrpSpPr>
      <p:grpSpPr>
        <a:xfrm>
          <a:off x="0" y="0"/>
          <a:ext cx="0" cy="0"/>
          <a:chOff x="0" y="0"/>
          <a:chExt cx="0" cy="0"/>
        </a:xfrm>
      </p:grpSpPr>
      <p:pic>
        <p:nvPicPr>
          <p:cNvPr id="876" name="Google Shape;876;p1"/>
          <p:cNvPicPr preferRelativeResize="0"/>
          <p:nvPr/>
        </p:nvPicPr>
        <p:blipFill/>
        <p:spPr>
          <a:xfrm rot="5400000">
            <a:off x="-298567" y="278498"/>
            <a:ext cx="1635300" cy="1038300"/>
          </a:xfrm>
          <a:prstGeom prst="rtTriangle">
            <a:avLst/>
          </a:prstGeom>
          <a:noFill/>
          <a:ln>
            <a:noFill/>
          </a:ln>
        </p:spPr>
      </p:pic>
      <p:sp>
        <p:nvSpPr>
          <p:cNvPr id="877" name="Google Shape;877;p1"/>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600"/>
              <a:buFont typeface="Corbel"/>
              <a:buNone/>
              <a:defRPr b="1" i="0" sz="3600" u="none" cap="none" strike="noStrike">
                <a:solidFill>
                  <a:schemeClr val="dk2"/>
                </a:solidFill>
                <a:latin typeface="Corbel"/>
                <a:ea typeface="Corbel"/>
                <a:cs typeface="Corbel"/>
                <a:sym typeface="Corbe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878" name="Google Shape;878;p1"/>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100000"/>
              </a:lnSpc>
              <a:spcBef>
                <a:spcPts val="1000"/>
              </a:spcBef>
              <a:spcAft>
                <a:spcPts val="0"/>
              </a:spcAft>
              <a:buClr>
                <a:schemeClr val="dk2"/>
              </a:buClr>
              <a:buSzPts val="2800"/>
              <a:buFont typeface="Arial"/>
              <a:buChar char="•"/>
              <a:defRPr b="0" i="0" sz="2800" u="none" cap="none" strike="noStrike">
                <a:solidFill>
                  <a:schemeClr val="dk1"/>
                </a:solidFill>
                <a:latin typeface="Corbel"/>
                <a:ea typeface="Corbel"/>
                <a:cs typeface="Corbel"/>
                <a:sym typeface="Corbel"/>
              </a:defRPr>
            </a:lvl1pPr>
            <a:lvl2pPr indent="-342900" lvl="1" marL="914400" marR="0" rtl="0" algn="l">
              <a:lnSpc>
                <a:spcPct val="100000"/>
              </a:lnSpc>
              <a:spcBef>
                <a:spcPts val="500"/>
              </a:spcBef>
              <a:spcAft>
                <a:spcPts val="0"/>
              </a:spcAft>
              <a:buClr>
                <a:schemeClr val="accent2"/>
              </a:buClr>
              <a:buSzPts val="1800"/>
              <a:buFont typeface="Courier New"/>
              <a:buChar char="o"/>
              <a:defRPr b="0" i="0" sz="2400" u="none" cap="none" strike="noStrike">
                <a:solidFill>
                  <a:schemeClr val="dk1"/>
                </a:solidFill>
                <a:latin typeface="Corbel"/>
                <a:ea typeface="Corbel"/>
                <a:cs typeface="Corbel"/>
                <a:sym typeface="Corbel"/>
              </a:defRPr>
            </a:lvl2pPr>
            <a:lvl3pPr indent="-355600" lvl="2" marL="1371600" marR="0" rtl="0" algn="l">
              <a:lnSpc>
                <a:spcPct val="100000"/>
              </a:lnSpc>
              <a:spcBef>
                <a:spcPts val="500"/>
              </a:spcBef>
              <a:spcAft>
                <a:spcPts val="0"/>
              </a:spcAft>
              <a:buClr>
                <a:schemeClr val="accent3"/>
              </a:buClr>
              <a:buSzPts val="2000"/>
              <a:buFont typeface="Noto Sans Symbols"/>
              <a:buChar char="▪"/>
              <a:defRPr b="0" i="0" sz="2000" u="none" cap="none" strike="noStrike">
                <a:solidFill>
                  <a:schemeClr val="dk1"/>
                </a:solidFill>
                <a:latin typeface="Corbel"/>
                <a:ea typeface="Corbel"/>
                <a:cs typeface="Corbel"/>
                <a:sym typeface="Corbel"/>
              </a:defRPr>
            </a:lvl3pPr>
            <a:lvl4pPr indent="-331469" lvl="3" marL="1828800" marR="0" rtl="0" algn="l">
              <a:lnSpc>
                <a:spcPct val="100000"/>
              </a:lnSpc>
              <a:spcBef>
                <a:spcPts val="500"/>
              </a:spcBef>
              <a:spcAft>
                <a:spcPts val="0"/>
              </a:spcAft>
              <a:buClr>
                <a:schemeClr val="dk2"/>
              </a:buClr>
              <a:buSzPts val="1620"/>
              <a:buFont typeface="Arial"/>
              <a:buChar char="•"/>
              <a:defRPr b="0" i="0" sz="1800" u="none" cap="none" strike="noStrike">
                <a:solidFill>
                  <a:schemeClr val="dk1"/>
                </a:solidFill>
                <a:latin typeface="Corbel"/>
                <a:ea typeface="Corbel"/>
                <a:cs typeface="Corbel"/>
                <a:sym typeface="Corbel"/>
              </a:defRPr>
            </a:lvl4pPr>
            <a:lvl5pPr indent="-228600" lvl="4" marL="2286000" marR="0" rtl="0" algn="l">
              <a:lnSpc>
                <a:spcPct val="100000"/>
              </a:lnSpc>
              <a:spcBef>
                <a:spcPts val="500"/>
              </a:spcBef>
              <a:spcAft>
                <a:spcPts val="0"/>
              </a:spcAft>
              <a:buClr>
                <a:schemeClr val="accent2"/>
              </a:buClr>
              <a:buSzPts val="900"/>
              <a:buFont typeface="Courier New"/>
              <a:buNone/>
              <a:defRPr b="0" i="0" sz="1800" u="none" cap="none" strike="noStrike">
                <a:solidFill>
                  <a:schemeClr val="dk1"/>
                </a:solidFill>
                <a:latin typeface="Corbel"/>
                <a:ea typeface="Corbel"/>
                <a:cs typeface="Corbel"/>
                <a:sym typeface="Corbe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9pPr>
          </a:lstStyle>
          <a:p/>
        </p:txBody>
      </p:sp>
      <p:sp>
        <p:nvSpPr>
          <p:cNvPr id="879" name="Google Shape;879;p1"/>
          <p:cNvSpPr txBox="1"/>
          <p:nvPr>
            <p:ph idx="10" type="dt"/>
          </p:nvPr>
        </p:nvSpPr>
        <p:spPr>
          <a:xfrm>
            <a:off x="838200" y="6356350"/>
            <a:ext cx="9399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accent2"/>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880" name="Google Shape;880;p1"/>
          <p:cNvSpPr txBox="1"/>
          <p:nvPr>
            <p:ph idx="12" type="sldNum"/>
          </p:nvPr>
        </p:nvSpPr>
        <p:spPr>
          <a:xfrm>
            <a:off x="5851880" y="6356350"/>
            <a:ext cx="480300" cy="365100"/>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200" u="none" cap="none" strike="noStrike">
                <a:solidFill>
                  <a:schemeClr val="accent2"/>
                </a:solidFill>
                <a:latin typeface="Corbel"/>
                <a:ea typeface="Corbel"/>
                <a:cs typeface="Corbel"/>
                <a:sym typeface="Corbel"/>
              </a:defRPr>
            </a:lvl1pPr>
            <a:lvl2pPr indent="0" lvl="1" marL="0" marR="0" rtl="0" algn="ctr">
              <a:spcBef>
                <a:spcPts val="0"/>
              </a:spcBef>
              <a:buNone/>
              <a:defRPr b="0" i="0" sz="1200" u="none" cap="none" strike="noStrike">
                <a:solidFill>
                  <a:schemeClr val="accent2"/>
                </a:solidFill>
                <a:latin typeface="Corbel"/>
                <a:ea typeface="Corbel"/>
                <a:cs typeface="Corbel"/>
                <a:sym typeface="Corbel"/>
              </a:defRPr>
            </a:lvl2pPr>
            <a:lvl3pPr indent="0" lvl="2" marL="0" marR="0" rtl="0" algn="ctr">
              <a:spcBef>
                <a:spcPts val="0"/>
              </a:spcBef>
              <a:buNone/>
              <a:defRPr b="0" i="0" sz="1200" u="none" cap="none" strike="noStrike">
                <a:solidFill>
                  <a:schemeClr val="accent2"/>
                </a:solidFill>
                <a:latin typeface="Corbel"/>
                <a:ea typeface="Corbel"/>
                <a:cs typeface="Corbel"/>
                <a:sym typeface="Corbel"/>
              </a:defRPr>
            </a:lvl3pPr>
            <a:lvl4pPr indent="0" lvl="3" marL="0" marR="0" rtl="0" algn="ctr">
              <a:spcBef>
                <a:spcPts val="0"/>
              </a:spcBef>
              <a:buNone/>
              <a:defRPr b="0" i="0" sz="1200" u="none" cap="none" strike="noStrike">
                <a:solidFill>
                  <a:schemeClr val="accent2"/>
                </a:solidFill>
                <a:latin typeface="Corbel"/>
                <a:ea typeface="Corbel"/>
                <a:cs typeface="Corbel"/>
                <a:sym typeface="Corbel"/>
              </a:defRPr>
            </a:lvl4pPr>
            <a:lvl5pPr indent="0" lvl="4" marL="0" marR="0" rtl="0" algn="ctr">
              <a:spcBef>
                <a:spcPts val="0"/>
              </a:spcBef>
              <a:buNone/>
              <a:defRPr b="0" i="0" sz="1200" u="none" cap="none" strike="noStrike">
                <a:solidFill>
                  <a:schemeClr val="accent2"/>
                </a:solidFill>
                <a:latin typeface="Corbel"/>
                <a:ea typeface="Corbel"/>
                <a:cs typeface="Corbel"/>
                <a:sym typeface="Corbel"/>
              </a:defRPr>
            </a:lvl5pPr>
            <a:lvl6pPr indent="0" lvl="5" marL="0" marR="0" rtl="0" algn="ctr">
              <a:spcBef>
                <a:spcPts val="0"/>
              </a:spcBef>
              <a:buNone/>
              <a:defRPr b="0" i="0" sz="1200" u="none" cap="none" strike="noStrike">
                <a:solidFill>
                  <a:schemeClr val="accent2"/>
                </a:solidFill>
                <a:latin typeface="Corbel"/>
                <a:ea typeface="Corbel"/>
                <a:cs typeface="Corbel"/>
                <a:sym typeface="Corbel"/>
              </a:defRPr>
            </a:lvl6pPr>
            <a:lvl7pPr indent="0" lvl="6" marL="0" marR="0" rtl="0" algn="ctr">
              <a:spcBef>
                <a:spcPts val="0"/>
              </a:spcBef>
              <a:buNone/>
              <a:defRPr b="0" i="0" sz="1200" u="none" cap="none" strike="noStrike">
                <a:solidFill>
                  <a:schemeClr val="accent2"/>
                </a:solidFill>
                <a:latin typeface="Corbel"/>
                <a:ea typeface="Corbel"/>
                <a:cs typeface="Corbel"/>
                <a:sym typeface="Corbel"/>
              </a:defRPr>
            </a:lvl7pPr>
            <a:lvl8pPr indent="0" lvl="7" marL="0" marR="0" rtl="0" algn="ctr">
              <a:spcBef>
                <a:spcPts val="0"/>
              </a:spcBef>
              <a:buNone/>
              <a:defRPr b="0" i="0" sz="1200" u="none" cap="none" strike="noStrike">
                <a:solidFill>
                  <a:schemeClr val="accent2"/>
                </a:solidFill>
                <a:latin typeface="Corbel"/>
                <a:ea typeface="Corbel"/>
                <a:cs typeface="Corbel"/>
                <a:sym typeface="Corbel"/>
              </a:defRPr>
            </a:lvl8pPr>
            <a:lvl9pPr indent="0" lvl="8" marL="0" marR="0" rtl="0" algn="ctr">
              <a:spcBef>
                <a:spcPts val="0"/>
              </a:spcBef>
              <a:buNone/>
              <a:defRPr b="0" i="0" sz="1200" u="none" cap="none" strike="noStrike">
                <a:solidFill>
                  <a:schemeClr val="accent2"/>
                </a:solidFill>
                <a:latin typeface="Corbel"/>
                <a:ea typeface="Corbel"/>
                <a:cs typeface="Corbel"/>
                <a:sym typeface="Corbel"/>
              </a:defRPr>
            </a:lvl9pPr>
          </a:lstStyle>
          <a:p>
            <a:pPr indent="0" lvl="0" marL="0" rtl="0" algn="ctr">
              <a:spcBef>
                <a:spcPts val="0"/>
              </a:spcBef>
              <a:spcAft>
                <a:spcPts val="0"/>
              </a:spcAft>
              <a:buNone/>
            </a:pPr>
            <a:fld id="{00000000-1234-1234-1234-123412341234}" type="slidenum">
              <a:rPr lang="en-US"/>
              <a:t>‹#›</a:t>
            </a:fld>
            <a:endParaRPr/>
          </a:p>
        </p:txBody>
      </p:sp>
      <p:pic>
        <p:nvPicPr>
          <p:cNvPr id="881" name="Google Shape;881;p1"/>
          <p:cNvPicPr preferRelativeResize="0"/>
          <p:nvPr/>
        </p:nvPicPr>
        <p:blipFill rotWithShape="1">
          <a:blip r:embed="rId1">
            <a:alphaModFix/>
          </a:blip>
          <a:srcRect b="0" l="0" r="0" t="0"/>
          <a:stretch/>
        </p:blipFill>
        <p:spPr>
          <a:xfrm>
            <a:off x="10708354" y="6107162"/>
            <a:ext cx="1328652" cy="715996"/>
          </a:xfrm>
          <a:prstGeom prst="rect">
            <a:avLst/>
          </a:prstGeom>
          <a:noFill/>
          <a:ln>
            <a:noFill/>
          </a:ln>
        </p:spPr>
      </p:pic>
      <p:grpSp>
        <p:nvGrpSpPr>
          <p:cNvPr id="882" name="Google Shape;882;p1"/>
          <p:cNvGrpSpPr/>
          <p:nvPr/>
        </p:nvGrpSpPr>
        <p:grpSpPr>
          <a:xfrm>
            <a:off x="6802535" y="6429645"/>
            <a:ext cx="4095913" cy="312149"/>
            <a:chOff x="4811175" y="6372860"/>
            <a:chExt cx="4095913" cy="312149"/>
          </a:xfrm>
        </p:grpSpPr>
        <p:grpSp>
          <p:nvGrpSpPr>
            <p:cNvPr id="883" name="Google Shape;883;p1"/>
            <p:cNvGrpSpPr/>
            <p:nvPr/>
          </p:nvGrpSpPr>
          <p:grpSpPr>
            <a:xfrm>
              <a:off x="4811175" y="6372860"/>
              <a:ext cx="4095913" cy="307389"/>
              <a:chOff x="5737553" y="6318930"/>
              <a:chExt cx="4095913" cy="307389"/>
            </a:xfrm>
          </p:grpSpPr>
          <p:sp>
            <p:nvSpPr>
              <p:cNvPr id="884" name="Google Shape;884;p1"/>
              <p:cNvSpPr txBox="1"/>
              <p:nvPr/>
            </p:nvSpPr>
            <p:spPr>
              <a:xfrm>
                <a:off x="5980566" y="6334125"/>
                <a:ext cx="38529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2"/>
                    </a:solidFill>
                    <a:latin typeface="Corbel"/>
                    <a:ea typeface="Corbel"/>
                    <a:cs typeface="Corbel"/>
                    <a:sym typeface="Corbel"/>
                  </a:rPr>
                  <a:t>eoscfuture</a:t>
                </a:r>
                <a:r>
                  <a:rPr b="0" i="0" lang="en-US" sz="1200" u="none" cap="none" strike="noStrike">
                    <a:solidFill>
                      <a:schemeClr val="accent2"/>
                    </a:solidFill>
                    <a:latin typeface="Corbel"/>
                    <a:ea typeface="Corbel"/>
                    <a:cs typeface="Corbel"/>
                    <a:sym typeface="Corbel"/>
                  </a:rPr>
                  <a:t>.</a:t>
                </a:r>
                <a:r>
                  <a:rPr b="0" i="0" lang="en-US" sz="1200" u="none" cap="none" strike="noStrike">
                    <a:solidFill>
                      <a:schemeClr val="dk2"/>
                    </a:solidFill>
                    <a:latin typeface="Corbel"/>
                    <a:ea typeface="Corbel"/>
                    <a:cs typeface="Corbel"/>
                    <a:sym typeface="Corbel"/>
                  </a:rPr>
                  <a:t>eu                 @EOSCFuture	   EOSCfuture</a:t>
                </a:r>
                <a:endParaRPr/>
              </a:p>
            </p:txBody>
          </p:sp>
          <p:pic>
            <p:nvPicPr>
              <p:cNvPr descr="World with solid fill" id="885" name="Google Shape;885;p1"/>
              <p:cNvPicPr preferRelativeResize="0"/>
              <p:nvPr/>
            </p:nvPicPr>
            <p:blipFill rotWithShape="1">
              <a:blip r:embed="rId2">
                <a:alphaModFix/>
              </a:blip>
              <a:srcRect b="0" l="0" r="0" t="0"/>
              <a:stretch/>
            </p:blipFill>
            <p:spPr>
              <a:xfrm>
                <a:off x="5737553" y="6318930"/>
                <a:ext cx="307389" cy="307389"/>
              </a:xfrm>
              <a:prstGeom prst="rect">
                <a:avLst/>
              </a:prstGeom>
              <a:noFill/>
              <a:ln>
                <a:noFill/>
              </a:ln>
            </p:spPr>
          </p:pic>
          <p:pic>
            <p:nvPicPr>
              <p:cNvPr id="886" name="Google Shape;886;p1"/>
              <p:cNvPicPr preferRelativeResize="0"/>
              <p:nvPr/>
            </p:nvPicPr>
            <p:blipFill/>
            <p:spPr>
              <a:xfrm>
                <a:off x="7128669" y="6318930"/>
                <a:ext cx="307389" cy="307389"/>
              </a:xfrm>
              <a:prstGeom prst="rect">
                <a:avLst/>
              </a:prstGeom>
              <a:noFill/>
              <a:ln>
                <a:noFill/>
              </a:ln>
            </p:spPr>
          </p:pic>
        </p:grpSp>
        <p:pic>
          <p:nvPicPr>
            <p:cNvPr id="887" name="Google Shape;887;p1"/>
            <p:cNvPicPr preferRelativeResize="0"/>
            <p:nvPr/>
          </p:nvPicPr>
          <p:blipFill/>
          <p:spPr>
            <a:xfrm>
              <a:off x="7624691" y="6377621"/>
              <a:ext cx="307389" cy="307389"/>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https://wiki.eoscfuture.eu/x/yYI8AQ"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gdpr-info.eu/" TargetMode="External"/><Relationship Id="rId4" Type="http://schemas.openxmlformats.org/officeDocument/2006/relationships/image" Target="../media/image7.png"/><Relationship Id="rId5"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6" name="Shape 996"/>
        <p:cNvGrpSpPr/>
        <p:nvPr/>
      </p:nvGrpSpPr>
      <p:grpSpPr>
        <a:xfrm>
          <a:off x="0" y="0"/>
          <a:ext cx="0" cy="0"/>
          <a:chOff x="0" y="0"/>
          <a:chExt cx="0" cy="0"/>
        </a:xfrm>
      </p:grpSpPr>
      <p:sp>
        <p:nvSpPr>
          <p:cNvPr id="997" name="Google Shape;997;p17"/>
          <p:cNvSpPr txBox="1"/>
          <p:nvPr>
            <p:ph type="ctrTitle"/>
          </p:nvPr>
        </p:nvSpPr>
        <p:spPr>
          <a:xfrm>
            <a:off x="820958" y="1990785"/>
            <a:ext cx="10550100" cy="1890300"/>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lt1"/>
              </a:buClr>
              <a:buSzPts val="4400"/>
              <a:buFont typeface="Corbel"/>
              <a:buNone/>
            </a:pPr>
            <a:r>
              <a:rPr lang="en-US" sz="4400"/>
              <a:t>Introduction to GDPR and data protection</a:t>
            </a:r>
            <a:endParaRPr sz="4400"/>
          </a:p>
        </p:txBody>
      </p:sp>
      <p:sp>
        <p:nvSpPr>
          <p:cNvPr id="998" name="Google Shape;998;p17"/>
          <p:cNvSpPr txBox="1"/>
          <p:nvPr>
            <p:ph idx="1" type="subTitle"/>
          </p:nvPr>
        </p:nvSpPr>
        <p:spPr>
          <a:xfrm>
            <a:off x="820958" y="3787827"/>
            <a:ext cx="10550100" cy="875700"/>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800"/>
              <a:buNone/>
            </a:pPr>
            <a:r>
              <a:rPr lang="en-US" sz="2800"/>
              <a:t>How to legally process and protect personal data in real life</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5" name="Shape 1055"/>
        <p:cNvGrpSpPr/>
        <p:nvPr/>
      </p:nvGrpSpPr>
      <p:grpSpPr>
        <a:xfrm>
          <a:off x="0" y="0"/>
          <a:ext cx="0" cy="0"/>
          <a:chOff x="0" y="0"/>
          <a:chExt cx="0" cy="0"/>
        </a:xfrm>
      </p:grpSpPr>
      <p:sp>
        <p:nvSpPr>
          <p:cNvPr id="1056" name="Google Shape;1056;p26"/>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Principles of data processing (Art. 5 GDPR)</a:t>
            </a:r>
            <a:endParaRPr/>
          </a:p>
        </p:txBody>
      </p:sp>
      <p:sp>
        <p:nvSpPr>
          <p:cNvPr id="1057" name="Google Shape;1057;p26"/>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Summary</a:t>
            </a:r>
            <a:endParaRPr/>
          </a:p>
        </p:txBody>
      </p:sp>
      <p:grpSp>
        <p:nvGrpSpPr>
          <p:cNvPr id="1058" name="Google Shape;1058;p26"/>
          <p:cNvGrpSpPr/>
          <p:nvPr/>
        </p:nvGrpSpPr>
        <p:grpSpPr>
          <a:xfrm>
            <a:off x="3357917" y="1622493"/>
            <a:ext cx="5476291" cy="4261568"/>
            <a:chOff x="521390" y="0"/>
            <a:chExt cx="5476291" cy="4261568"/>
          </a:xfrm>
        </p:grpSpPr>
        <p:sp>
          <p:nvSpPr>
            <p:cNvPr id="1059" name="Google Shape;1059;p26"/>
            <p:cNvSpPr/>
            <p:nvPr/>
          </p:nvSpPr>
          <p:spPr>
            <a:xfrm>
              <a:off x="2602332" y="981021"/>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26"/>
            <p:cNvSpPr/>
            <p:nvPr/>
          </p:nvSpPr>
          <p:spPr>
            <a:xfrm>
              <a:off x="2438047" y="0"/>
              <a:ext cx="1642800" cy="894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26"/>
            <p:cNvSpPr txBox="1"/>
            <p:nvPr/>
          </p:nvSpPr>
          <p:spPr>
            <a:xfrm>
              <a:off x="2438047" y="0"/>
              <a:ext cx="1642800" cy="894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Lawfulness</a:t>
              </a:r>
              <a:endParaRPr sz="2000">
                <a:solidFill>
                  <a:schemeClr val="dk1"/>
                </a:solidFill>
                <a:latin typeface="Corbel"/>
                <a:ea typeface="Corbel"/>
                <a:cs typeface="Corbel"/>
                <a:sym typeface="Corbel"/>
              </a:endParaRPr>
            </a:p>
          </p:txBody>
        </p:sp>
        <p:sp>
          <p:nvSpPr>
            <p:cNvPr id="1062" name="Google Shape;1062;p26"/>
            <p:cNvSpPr/>
            <p:nvPr/>
          </p:nvSpPr>
          <p:spPr>
            <a:xfrm>
              <a:off x="3028926" y="1227342"/>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26"/>
            <p:cNvSpPr/>
            <p:nvPr/>
          </p:nvSpPr>
          <p:spPr>
            <a:xfrm>
              <a:off x="4440681" y="852321"/>
              <a:ext cx="1557000" cy="980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26"/>
            <p:cNvSpPr txBox="1"/>
            <p:nvPr/>
          </p:nvSpPr>
          <p:spPr>
            <a:xfrm>
              <a:off x="4440681" y="852321"/>
              <a:ext cx="1557000" cy="9801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Specified purpose</a:t>
              </a:r>
              <a:endParaRPr sz="2000">
                <a:solidFill>
                  <a:schemeClr val="dk1"/>
                </a:solidFill>
                <a:latin typeface="Corbel"/>
                <a:ea typeface="Corbel"/>
                <a:cs typeface="Corbel"/>
                <a:sym typeface="Corbel"/>
              </a:endParaRPr>
            </a:p>
          </p:txBody>
        </p:sp>
        <p:sp>
          <p:nvSpPr>
            <p:cNvPr id="1065" name="Google Shape;1065;p26"/>
            <p:cNvSpPr/>
            <p:nvPr/>
          </p:nvSpPr>
          <p:spPr>
            <a:xfrm>
              <a:off x="3028926" y="1719984"/>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6" name="Google Shape;1066;p26"/>
            <p:cNvSpPr/>
            <p:nvPr/>
          </p:nvSpPr>
          <p:spPr>
            <a:xfrm>
              <a:off x="4440681" y="2314052"/>
              <a:ext cx="1557000" cy="1095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26"/>
            <p:cNvSpPr txBox="1"/>
            <p:nvPr/>
          </p:nvSpPr>
          <p:spPr>
            <a:xfrm>
              <a:off x="4440681" y="2314052"/>
              <a:ext cx="1557000" cy="1095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Data minimization</a:t>
              </a:r>
              <a:endParaRPr sz="2000">
                <a:solidFill>
                  <a:schemeClr val="dk1"/>
                </a:solidFill>
                <a:latin typeface="Corbel"/>
                <a:ea typeface="Corbel"/>
                <a:cs typeface="Corbel"/>
                <a:sym typeface="Corbel"/>
              </a:endParaRPr>
            </a:p>
          </p:txBody>
        </p:sp>
        <p:sp>
          <p:nvSpPr>
            <p:cNvPr id="1068" name="Google Shape;1068;p26"/>
            <p:cNvSpPr/>
            <p:nvPr/>
          </p:nvSpPr>
          <p:spPr>
            <a:xfrm>
              <a:off x="2602332" y="1966731"/>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26"/>
            <p:cNvSpPr/>
            <p:nvPr/>
          </p:nvSpPr>
          <p:spPr>
            <a:xfrm>
              <a:off x="2438047" y="3366668"/>
              <a:ext cx="1642800" cy="894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26"/>
            <p:cNvSpPr txBox="1"/>
            <p:nvPr/>
          </p:nvSpPr>
          <p:spPr>
            <a:xfrm>
              <a:off x="2438047" y="3366668"/>
              <a:ext cx="1642800" cy="8949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Accuracy</a:t>
              </a:r>
              <a:endParaRPr sz="2000">
                <a:solidFill>
                  <a:schemeClr val="dk1"/>
                </a:solidFill>
                <a:latin typeface="Corbel"/>
                <a:ea typeface="Corbel"/>
                <a:cs typeface="Corbel"/>
                <a:sym typeface="Corbel"/>
              </a:endParaRPr>
            </a:p>
          </p:txBody>
        </p:sp>
        <p:sp>
          <p:nvSpPr>
            <p:cNvPr id="1071" name="Google Shape;1071;p26"/>
            <p:cNvSpPr/>
            <p:nvPr/>
          </p:nvSpPr>
          <p:spPr>
            <a:xfrm>
              <a:off x="2175739" y="1719984"/>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26"/>
            <p:cNvSpPr/>
            <p:nvPr/>
          </p:nvSpPr>
          <p:spPr>
            <a:xfrm>
              <a:off x="521390" y="2314052"/>
              <a:ext cx="1557000" cy="1095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26"/>
            <p:cNvSpPr txBox="1"/>
            <p:nvPr/>
          </p:nvSpPr>
          <p:spPr>
            <a:xfrm>
              <a:off x="521390" y="2314052"/>
              <a:ext cx="1557000" cy="1095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Storage limitation</a:t>
              </a:r>
              <a:endParaRPr sz="2000">
                <a:solidFill>
                  <a:schemeClr val="dk1"/>
                </a:solidFill>
                <a:latin typeface="Corbel"/>
                <a:ea typeface="Corbel"/>
                <a:cs typeface="Corbel"/>
                <a:sym typeface="Corbel"/>
              </a:endParaRPr>
            </a:p>
          </p:txBody>
        </p:sp>
        <p:sp>
          <p:nvSpPr>
            <p:cNvPr id="1074" name="Google Shape;1074;p26"/>
            <p:cNvSpPr/>
            <p:nvPr/>
          </p:nvSpPr>
          <p:spPr>
            <a:xfrm>
              <a:off x="2175739" y="1227342"/>
              <a:ext cx="1314300" cy="1314300"/>
            </a:xfrm>
            <a:prstGeom prst="ellipse">
              <a:avLst/>
            </a:prstGeom>
            <a:solidFill>
              <a:srgbClr val="0929D5">
                <a:alpha val="49800"/>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26"/>
            <p:cNvSpPr/>
            <p:nvPr/>
          </p:nvSpPr>
          <p:spPr>
            <a:xfrm>
              <a:off x="521390" y="852321"/>
              <a:ext cx="1557000" cy="1095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26"/>
            <p:cNvSpPr txBox="1"/>
            <p:nvPr/>
          </p:nvSpPr>
          <p:spPr>
            <a:xfrm>
              <a:off x="521390" y="852321"/>
              <a:ext cx="1557000" cy="10953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Corbel"/>
                <a:buNone/>
              </a:pPr>
              <a:r>
                <a:rPr b="0" lang="en-US" sz="2000">
                  <a:solidFill>
                    <a:schemeClr val="dk1"/>
                  </a:solidFill>
                  <a:latin typeface="Corbel"/>
                  <a:ea typeface="Corbel"/>
                  <a:cs typeface="Corbel"/>
                  <a:sym typeface="Corbel"/>
                </a:rPr>
                <a:t>Integrity and confidentiality</a:t>
              </a:r>
              <a:endParaRPr sz="2000">
                <a:solidFill>
                  <a:schemeClr val="dk1"/>
                </a:solidFill>
                <a:latin typeface="Corbel"/>
                <a:ea typeface="Corbel"/>
                <a:cs typeface="Corbel"/>
                <a:sym typeface="Corbe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0" name="Shape 1080"/>
        <p:cNvGrpSpPr/>
        <p:nvPr/>
      </p:nvGrpSpPr>
      <p:grpSpPr>
        <a:xfrm>
          <a:off x="0" y="0"/>
          <a:ext cx="0" cy="0"/>
          <a:chOff x="0" y="0"/>
          <a:chExt cx="0" cy="0"/>
        </a:xfrm>
      </p:grpSpPr>
      <p:sp>
        <p:nvSpPr>
          <p:cNvPr id="1081" name="Google Shape;1081;p27"/>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Principles of data processing (Art. 5 GDPR)</a:t>
            </a:r>
            <a:endParaRPr/>
          </a:p>
        </p:txBody>
      </p:sp>
      <p:sp>
        <p:nvSpPr>
          <p:cNvPr id="1082" name="Google Shape;1082;p27"/>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To register for a conference,</a:t>
            </a:r>
            <a:r>
              <a:rPr lang="en-US" sz="2400"/>
              <a:t> the following information need to be provided in the online registration form:</a:t>
            </a:r>
            <a:endParaRPr/>
          </a:p>
          <a:p>
            <a:pPr indent="-457200" lvl="1" marL="914400" rtl="0" algn="l">
              <a:lnSpc>
                <a:spcPct val="100000"/>
              </a:lnSpc>
              <a:spcBef>
                <a:spcPts val="500"/>
              </a:spcBef>
              <a:spcAft>
                <a:spcPts val="0"/>
              </a:spcAft>
              <a:buSzPts val="1500"/>
              <a:buFont typeface="Arial"/>
              <a:buChar char="•"/>
            </a:pPr>
            <a:r>
              <a:rPr lang="en-US" sz="2000"/>
              <a:t>Last name</a:t>
            </a:r>
            <a:endParaRPr/>
          </a:p>
          <a:p>
            <a:pPr indent="-457200" lvl="1" marL="914400" rtl="0" algn="l">
              <a:lnSpc>
                <a:spcPct val="100000"/>
              </a:lnSpc>
              <a:spcBef>
                <a:spcPts val="500"/>
              </a:spcBef>
              <a:spcAft>
                <a:spcPts val="0"/>
              </a:spcAft>
              <a:buSzPts val="1500"/>
              <a:buFont typeface="Arial"/>
              <a:buChar char="•"/>
            </a:pPr>
            <a:r>
              <a:rPr lang="en-US" sz="2000"/>
              <a:t>First name</a:t>
            </a:r>
            <a:endParaRPr/>
          </a:p>
          <a:p>
            <a:pPr indent="-457200" lvl="1" marL="914400" rtl="0" algn="l">
              <a:lnSpc>
                <a:spcPct val="100000"/>
              </a:lnSpc>
              <a:spcBef>
                <a:spcPts val="500"/>
              </a:spcBef>
              <a:spcAft>
                <a:spcPts val="0"/>
              </a:spcAft>
              <a:buSzPts val="1500"/>
              <a:buFont typeface="Arial"/>
              <a:buChar char="•"/>
            </a:pPr>
            <a:r>
              <a:rPr lang="en-US" sz="2000"/>
              <a:t>Date of birth</a:t>
            </a:r>
            <a:endParaRPr/>
          </a:p>
          <a:p>
            <a:pPr indent="-457200" lvl="1" marL="914400" rtl="0" algn="l">
              <a:lnSpc>
                <a:spcPct val="100000"/>
              </a:lnSpc>
              <a:spcBef>
                <a:spcPts val="500"/>
              </a:spcBef>
              <a:spcAft>
                <a:spcPts val="0"/>
              </a:spcAft>
              <a:buSzPts val="1500"/>
              <a:buFont typeface="Arial"/>
              <a:buChar char="•"/>
            </a:pPr>
            <a:r>
              <a:rPr lang="en-US" sz="2000"/>
              <a:t>Nationality</a:t>
            </a:r>
            <a:endParaRPr/>
          </a:p>
          <a:p>
            <a:pPr indent="-457200" lvl="1" marL="914400" rtl="0" algn="l">
              <a:lnSpc>
                <a:spcPct val="100000"/>
              </a:lnSpc>
              <a:spcBef>
                <a:spcPts val="500"/>
              </a:spcBef>
              <a:spcAft>
                <a:spcPts val="0"/>
              </a:spcAft>
              <a:buSzPts val="1500"/>
              <a:buFont typeface="Arial"/>
              <a:buChar char="•"/>
            </a:pPr>
            <a:r>
              <a:rPr lang="en-US" sz="2000"/>
              <a:t>E-mail address</a:t>
            </a:r>
            <a:endParaRPr/>
          </a:p>
          <a:p>
            <a:pPr indent="-457200" lvl="1" marL="914400" rtl="0" algn="l">
              <a:lnSpc>
                <a:spcPct val="100000"/>
              </a:lnSpc>
              <a:spcBef>
                <a:spcPts val="500"/>
              </a:spcBef>
              <a:spcAft>
                <a:spcPts val="0"/>
              </a:spcAft>
              <a:buSzPts val="1500"/>
              <a:buFont typeface="Arial"/>
              <a:buChar char="•"/>
            </a:pPr>
            <a:r>
              <a:rPr lang="en-US" sz="2000"/>
              <a:t>Mobile phone</a:t>
            </a:r>
            <a:endParaRPr/>
          </a:p>
          <a:p>
            <a:pPr indent="-457200" lvl="1" marL="914400" rtl="0" algn="l">
              <a:lnSpc>
                <a:spcPct val="100000"/>
              </a:lnSpc>
              <a:spcBef>
                <a:spcPts val="500"/>
              </a:spcBef>
              <a:spcAft>
                <a:spcPts val="0"/>
              </a:spcAft>
              <a:buSzPts val="1500"/>
              <a:buFont typeface="Arial"/>
              <a:buChar char="•"/>
            </a:pPr>
            <a:r>
              <a:rPr lang="en-US" sz="2000"/>
              <a:t>Education degree</a:t>
            </a:r>
            <a:endParaRPr/>
          </a:p>
          <a:p>
            <a:pPr indent="-457200" lvl="1" marL="914400" rtl="0" algn="l">
              <a:lnSpc>
                <a:spcPct val="100000"/>
              </a:lnSpc>
              <a:spcBef>
                <a:spcPts val="500"/>
              </a:spcBef>
              <a:spcAft>
                <a:spcPts val="0"/>
              </a:spcAft>
              <a:buSzPts val="1500"/>
              <a:buFont typeface="Arial"/>
              <a:buChar char="•"/>
            </a:pPr>
            <a:r>
              <a:rPr lang="en-US" sz="2000"/>
              <a:t>Company</a:t>
            </a:r>
            <a:endParaRPr/>
          </a:p>
          <a:p>
            <a:pPr indent="-457200" lvl="1" marL="914400" rtl="0" algn="l">
              <a:lnSpc>
                <a:spcPct val="100000"/>
              </a:lnSpc>
              <a:spcBef>
                <a:spcPts val="500"/>
              </a:spcBef>
              <a:spcAft>
                <a:spcPts val="0"/>
              </a:spcAft>
              <a:buSzPts val="1500"/>
              <a:buFont typeface="Arial"/>
              <a:buChar char="•"/>
            </a:pPr>
            <a:r>
              <a:rPr lang="en-US" sz="2000"/>
              <a:t>Organisation type</a:t>
            </a:r>
            <a:endParaRPr/>
          </a:p>
          <a:p>
            <a:pPr indent="-457200" lvl="1" marL="914400" rtl="0" algn="l">
              <a:lnSpc>
                <a:spcPct val="100000"/>
              </a:lnSpc>
              <a:spcBef>
                <a:spcPts val="500"/>
              </a:spcBef>
              <a:spcAft>
                <a:spcPts val="0"/>
              </a:spcAft>
              <a:buSzPts val="1500"/>
              <a:buFont typeface="Arial"/>
              <a:buChar char="•"/>
            </a:pPr>
            <a:r>
              <a:rPr lang="en-US" sz="2000"/>
              <a:t>Last conference you attended</a:t>
            </a:r>
            <a:endParaRPr/>
          </a:p>
          <a:p>
            <a:pPr indent="-457200" lvl="1" marL="914400" rtl="0" algn="l">
              <a:lnSpc>
                <a:spcPct val="100000"/>
              </a:lnSpc>
              <a:spcBef>
                <a:spcPts val="500"/>
              </a:spcBef>
              <a:spcAft>
                <a:spcPts val="0"/>
              </a:spcAft>
              <a:buSzPts val="1500"/>
              <a:buFont typeface="Arial"/>
              <a:buChar char="•"/>
            </a:pPr>
            <a:r>
              <a:rPr lang="en-US" sz="2000"/>
              <a:t>Allergies / dietary requirements</a:t>
            </a:r>
            <a:endParaRPr/>
          </a:p>
        </p:txBody>
      </p:sp>
      <p:sp>
        <p:nvSpPr>
          <p:cNvPr id="1083" name="Google Shape;1083;p27"/>
          <p:cNvSpPr txBox="1"/>
          <p:nvPr/>
        </p:nvSpPr>
        <p:spPr>
          <a:xfrm>
            <a:off x="6096000" y="2586445"/>
            <a:ext cx="5834700" cy="2862300"/>
          </a:xfrm>
          <a:prstGeom prst="rect">
            <a:avLst/>
          </a:prstGeom>
          <a:solidFill>
            <a:schemeClr val="accent3"/>
          </a:solidFill>
          <a:ln cap="flat" cmpd="sng" w="12700">
            <a:solidFill>
              <a:srgbClr val="B9514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lt1"/>
                </a:solidFill>
                <a:latin typeface="Corbel"/>
                <a:ea typeface="Corbel"/>
                <a:cs typeface="Corbel"/>
                <a:sym typeface="Corbel"/>
              </a:rPr>
              <a:t>What is the purpose of data processing?</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rPr b="1" lang="en-US" sz="1800">
                <a:solidFill>
                  <a:schemeClr val="lt1"/>
                </a:solidFill>
                <a:latin typeface="Corbel"/>
                <a:ea typeface="Corbel"/>
                <a:cs typeface="Corbel"/>
                <a:sym typeface="Corbel"/>
              </a:rPr>
              <a:t>Which principle according to Art. 5 GDPR is violated?</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sp>
        <p:nvSpPr>
          <p:cNvPr id="1084" name="Google Shape;1084;p27"/>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8" name="Shape 1088"/>
        <p:cNvGrpSpPr/>
        <p:nvPr/>
      </p:nvGrpSpPr>
      <p:grpSpPr>
        <a:xfrm>
          <a:off x="0" y="0"/>
          <a:ext cx="0" cy="0"/>
          <a:chOff x="0" y="0"/>
          <a:chExt cx="0" cy="0"/>
        </a:xfrm>
      </p:grpSpPr>
      <p:sp>
        <p:nvSpPr>
          <p:cNvPr id="1089" name="Google Shape;1089;p28"/>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Principles of data processing (Art. 5 GDPR)</a:t>
            </a:r>
            <a:endParaRPr/>
          </a:p>
        </p:txBody>
      </p:sp>
      <p:sp>
        <p:nvSpPr>
          <p:cNvPr id="1090" name="Google Shape;1090;p28"/>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To register for a conference,</a:t>
            </a:r>
            <a:r>
              <a:rPr lang="en-US" sz="2400"/>
              <a:t> the following information need to be provided in the online registration form:</a:t>
            </a:r>
            <a:endParaRPr/>
          </a:p>
          <a:p>
            <a:pPr indent="-457200" lvl="1" marL="914400" rtl="0" algn="l">
              <a:lnSpc>
                <a:spcPct val="100000"/>
              </a:lnSpc>
              <a:spcBef>
                <a:spcPts val="500"/>
              </a:spcBef>
              <a:spcAft>
                <a:spcPts val="0"/>
              </a:spcAft>
              <a:buSzPts val="1500"/>
              <a:buFont typeface="Arial"/>
              <a:buChar char="•"/>
            </a:pPr>
            <a:r>
              <a:rPr lang="en-US" sz="2000"/>
              <a:t>Last name</a:t>
            </a:r>
            <a:endParaRPr/>
          </a:p>
          <a:p>
            <a:pPr indent="-457200" lvl="1" marL="914400" rtl="0" algn="l">
              <a:lnSpc>
                <a:spcPct val="100000"/>
              </a:lnSpc>
              <a:spcBef>
                <a:spcPts val="500"/>
              </a:spcBef>
              <a:spcAft>
                <a:spcPts val="0"/>
              </a:spcAft>
              <a:buSzPts val="1500"/>
              <a:buFont typeface="Arial"/>
              <a:buChar char="•"/>
            </a:pPr>
            <a:r>
              <a:rPr lang="en-US" sz="2000"/>
              <a:t>First name</a:t>
            </a:r>
            <a:endParaRPr/>
          </a:p>
          <a:p>
            <a:pPr indent="-457200" lvl="1" marL="914400" rtl="0" algn="l">
              <a:lnSpc>
                <a:spcPct val="100000"/>
              </a:lnSpc>
              <a:spcBef>
                <a:spcPts val="500"/>
              </a:spcBef>
              <a:spcAft>
                <a:spcPts val="0"/>
              </a:spcAft>
              <a:buSzPts val="1500"/>
              <a:buFont typeface="Arial"/>
              <a:buChar char="•"/>
            </a:pPr>
            <a:r>
              <a:rPr lang="en-US" sz="2000"/>
              <a:t>Date of birth</a:t>
            </a:r>
            <a:endParaRPr/>
          </a:p>
          <a:p>
            <a:pPr indent="-457200" lvl="1" marL="914400" rtl="0" algn="l">
              <a:lnSpc>
                <a:spcPct val="100000"/>
              </a:lnSpc>
              <a:spcBef>
                <a:spcPts val="500"/>
              </a:spcBef>
              <a:spcAft>
                <a:spcPts val="0"/>
              </a:spcAft>
              <a:buSzPts val="1500"/>
              <a:buFont typeface="Arial"/>
              <a:buChar char="•"/>
            </a:pPr>
            <a:r>
              <a:rPr lang="en-US" sz="2000"/>
              <a:t>Nationality</a:t>
            </a:r>
            <a:endParaRPr/>
          </a:p>
          <a:p>
            <a:pPr indent="-457200" lvl="1" marL="914400" rtl="0" algn="l">
              <a:lnSpc>
                <a:spcPct val="100000"/>
              </a:lnSpc>
              <a:spcBef>
                <a:spcPts val="500"/>
              </a:spcBef>
              <a:spcAft>
                <a:spcPts val="0"/>
              </a:spcAft>
              <a:buSzPts val="1500"/>
              <a:buFont typeface="Arial"/>
              <a:buChar char="•"/>
            </a:pPr>
            <a:r>
              <a:rPr lang="en-US" sz="2000"/>
              <a:t>E-mail address</a:t>
            </a:r>
            <a:endParaRPr/>
          </a:p>
          <a:p>
            <a:pPr indent="-457200" lvl="1" marL="914400" rtl="0" algn="l">
              <a:lnSpc>
                <a:spcPct val="100000"/>
              </a:lnSpc>
              <a:spcBef>
                <a:spcPts val="500"/>
              </a:spcBef>
              <a:spcAft>
                <a:spcPts val="0"/>
              </a:spcAft>
              <a:buSzPts val="1500"/>
              <a:buFont typeface="Arial"/>
              <a:buChar char="•"/>
            </a:pPr>
            <a:r>
              <a:rPr lang="en-US" sz="2000"/>
              <a:t>Mobile phone</a:t>
            </a:r>
            <a:endParaRPr/>
          </a:p>
          <a:p>
            <a:pPr indent="-457200" lvl="1" marL="914400" rtl="0" algn="l">
              <a:lnSpc>
                <a:spcPct val="100000"/>
              </a:lnSpc>
              <a:spcBef>
                <a:spcPts val="500"/>
              </a:spcBef>
              <a:spcAft>
                <a:spcPts val="0"/>
              </a:spcAft>
              <a:buSzPts val="1500"/>
              <a:buFont typeface="Arial"/>
              <a:buChar char="•"/>
            </a:pPr>
            <a:r>
              <a:rPr lang="en-US" sz="2000"/>
              <a:t>Education degree</a:t>
            </a:r>
            <a:endParaRPr/>
          </a:p>
          <a:p>
            <a:pPr indent="-457200" lvl="1" marL="914400" rtl="0" algn="l">
              <a:lnSpc>
                <a:spcPct val="100000"/>
              </a:lnSpc>
              <a:spcBef>
                <a:spcPts val="500"/>
              </a:spcBef>
              <a:spcAft>
                <a:spcPts val="0"/>
              </a:spcAft>
              <a:buSzPts val="1500"/>
              <a:buFont typeface="Arial"/>
              <a:buChar char="•"/>
            </a:pPr>
            <a:r>
              <a:rPr lang="en-US" sz="2000"/>
              <a:t>Company</a:t>
            </a:r>
            <a:endParaRPr/>
          </a:p>
          <a:p>
            <a:pPr indent="-457200" lvl="1" marL="914400" rtl="0" algn="l">
              <a:lnSpc>
                <a:spcPct val="100000"/>
              </a:lnSpc>
              <a:spcBef>
                <a:spcPts val="500"/>
              </a:spcBef>
              <a:spcAft>
                <a:spcPts val="0"/>
              </a:spcAft>
              <a:buSzPts val="1500"/>
              <a:buFont typeface="Arial"/>
              <a:buChar char="•"/>
            </a:pPr>
            <a:r>
              <a:rPr lang="en-US" sz="2000"/>
              <a:t>Organisation type</a:t>
            </a:r>
            <a:endParaRPr/>
          </a:p>
          <a:p>
            <a:pPr indent="-457200" lvl="1" marL="914400" rtl="0" algn="l">
              <a:lnSpc>
                <a:spcPct val="100000"/>
              </a:lnSpc>
              <a:spcBef>
                <a:spcPts val="500"/>
              </a:spcBef>
              <a:spcAft>
                <a:spcPts val="0"/>
              </a:spcAft>
              <a:buSzPts val="1500"/>
              <a:buFont typeface="Arial"/>
              <a:buChar char="•"/>
            </a:pPr>
            <a:r>
              <a:rPr lang="en-US" sz="2000"/>
              <a:t>Last conference you attended</a:t>
            </a:r>
            <a:endParaRPr/>
          </a:p>
          <a:p>
            <a:pPr indent="-457200" lvl="1" marL="914400" rtl="0" algn="l">
              <a:lnSpc>
                <a:spcPct val="100000"/>
              </a:lnSpc>
              <a:spcBef>
                <a:spcPts val="500"/>
              </a:spcBef>
              <a:spcAft>
                <a:spcPts val="0"/>
              </a:spcAft>
              <a:buSzPts val="1500"/>
              <a:buFont typeface="Arial"/>
              <a:buChar char="•"/>
            </a:pPr>
            <a:r>
              <a:rPr lang="en-US" sz="2000"/>
              <a:t>Allergies / dietary requirements</a:t>
            </a:r>
            <a:endParaRPr/>
          </a:p>
        </p:txBody>
      </p:sp>
      <p:sp>
        <p:nvSpPr>
          <p:cNvPr id="1091" name="Google Shape;1091;p28"/>
          <p:cNvSpPr txBox="1"/>
          <p:nvPr/>
        </p:nvSpPr>
        <p:spPr>
          <a:xfrm>
            <a:off x="6096000" y="2586445"/>
            <a:ext cx="5834700" cy="2862300"/>
          </a:xfrm>
          <a:prstGeom prst="rect">
            <a:avLst/>
          </a:prstGeom>
          <a:solidFill>
            <a:schemeClr val="accent3"/>
          </a:solidFill>
          <a:ln cap="flat" cmpd="sng" w="12700">
            <a:solidFill>
              <a:srgbClr val="B9514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lt1"/>
                </a:solidFill>
                <a:latin typeface="Corbel"/>
                <a:ea typeface="Corbel"/>
                <a:cs typeface="Corbel"/>
                <a:sym typeface="Corbel"/>
              </a:rPr>
              <a:t>What is the purpose of data processing?</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To  manage conference attendance, plan/organise the conference and related sessions, plan/provide catering, and communicate with conference participants in matters related to conference</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rPr b="1" lang="en-US" sz="1800">
                <a:solidFill>
                  <a:schemeClr val="lt1"/>
                </a:solidFill>
                <a:latin typeface="Corbel"/>
                <a:ea typeface="Corbel"/>
                <a:cs typeface="Corbel"/>
                <a:sym typeface="Corbel"/>
              </a:rPr>
              <a:t>Which principle according to Art. 5 GDPR is violated?</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sp>
        <p:nvSpPr>
          <p:cNvPr id="1092" name="Google Shape;1092;p28"/>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6" name="Shape 1096"/>
        <p:cNvGrpSpPr/>
        <p:nvPr/>
      </p:nvGrpSpPr>
      <p:grpSpPr>
        <a:xfrm>
          <a:off x="0" y="0"/>
          <a:ext cx="0" cy="0"/>
          <a:chOff x="0" y="0"/>
          <a:chExt cx="0" cy="0"/>
        </a:xfrm>
      </p:grpSpPr>
      <p:sp>
        <p:nvSpPr>
          <p:cNvPr id="1097" name="Google Shape;1097;p29"/>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Principles of data processing (Art. 5 GDPR)</a:t>
            </a:r>
            <a:endParaRPr/>
          </a:p>
        </p:txBody>
      </p:sp>
      <p:sp>
        <p:nvSpPr>
          <p:cNvPr id="1098" name="Google Shape;1098;p29"/>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To register for a conference,</a:t>
            </a:r>
            <a:r>
              <a:rPr lang="en-US" sz="2400"/>
              <a:t> the following information need to be provided in the online registration form:</a:t>
            </a:r>
            <a:endParaRPr/>
          </a:p>
          <a:p>
            <a:pPr indent="-457200" lvl="1" marL="914400" rtl="0" algn="l">
              <a:lnSpc>
                <a:spcPct val="100000"/>
              </a:lnSpc>
              <a:spcBef>
                <a:spcPts val="500"/>
              </a:spcBef>
              <a:spcAft>
                <a:spcPts val="0"/>
              </a:spcAft>
              <a:buSzPts val="1500"/>
              <a:buFont typeface="Arial"/>
              <a:buChar char="•"/>
            </a:pPr>
            <a:r>
              <a:rPr b="1" lang="en-US" sz="2000">
                <a:solidFill>
                  <a:srgbClr val="00B050"/>
                </a:solidFill>
              </a:rPr>
              <a:t>Last name</a:t>
            </a:r>
            <a:endParaRPr/>
          </a:p>
          <a:p>
            <a:pPr indent="-457200" lvl="1" marL="914400" rtl="0" algn="l">
              <a:lnSpc>
                <a:spcPct val="100000"/>
              </a:lnSpc>
              <a:spcBef>
                <a:spcPts val="500"/>
              </a:spcBef>
              <a:spcAft>
                <a:spcPts val="0"/>
              </a:spcAft>
              <a:buSzPts val="1500"/>
              <a:buFont typeface="Arial"/>
              <a:buChar char="•"/>
            </a:pPr>
            <a:r>
              <a:rPr b="1" lang="en-US" sz="2000">
                <a:solidFill>
                  <a:srgbClr val="00B050"/>
                </a:solidFill>
              </a:rPr>
              <a:t>First name</a:t>
            </a:r>
            <a:endParaRPr/>
          </a:p>
          <a:p>
            <a:pPr indent="-457200" lvl="1" marL="914400" rtl="0" algn="l">
              <a:lnSpc>
                <a:spcPct val="100000"/>
              </a:lnSpc>
              <a:spcBef>
                <a:spcPts val="500"/>
              </a:spcBef>
              <a:spcAft>
                <a:spcPts val="0"/>
              </a:spcAft>
              <a:buSzPts val="1500"/>
              <a:buFont typeface="Arial"/>
              <a:buChar char="•"/>
            </a:pPr>
            <a:r>
              <a:rPr b="1" lang="en-US" sz="2000" strike="sngStrike">
                <a:solidFill>
                  <a:srgbClr val="FF0000"/>
                </a:solidFill>
              </a:rPr>
              <a:t>Date of birth</a:t>
            </a:r>
            <a:endParaRPr/>
          </a:p>
          <a:p>
            <a:pPr indent="-457200" lvl="1" marL="914400" rtl="0" algn="l">
              <a:lnSpc>
                <a:spcPct val="100000"/>
              </a:lnSpc>
              <a:spcBef>
                <a:spcPts val="500"/>
              </a:spcBef>
              <a:spcAft>
                <a:spcPts val="0"/>
              </a:spcAft>
              <a:buSzPts val="1500"/>
              <a:buFont typeface="Arial"/>
              <a:buChar char="•"/>
            </a:pPr>
            <a:r>
              <a:rPr b="1" lang="en-US" sz="2000" strike="sngStrike">
                <a:solidFill>
                  <a:srgbClr val="FF0000"/>
                </a:solidFill>
              </a:rPr>
              <a:t>Nationality</a:t>
            </a:r>
            <a:endParaRPr/>
          </a:p>
          <a:p>
            <a:pPr indent="-457200" lvl="1" marL="914400" rtl="0" algn="l">
              <a:lnSpc>
                <a:spcPct val="100000"/>
              </a:lnSpc>
              <a:spcBef>
                <a:spcPts val="500"/>
              </a:spcBef>
              <a:spcAft>
                <a:spcPts val="0"/>
              </a:spcAft>
              <a:buSzPts val="1500"/>
              <a:buFont typeface="Arial"/>
              <a:buChar char="•"/>
            </a:pPr>
            <a:r>
              <a:rPr b="1" lang="en-US" sz="2000">
                <a:solidFill>
                  <a:srgbClr val="00B050"/>
                </a:solidFill>
              </a:rPr>
              <a:t>E-mail address</a:t>
            </a:r>
            <a:endParaRPr/>
          </a:p>
          <a:p>
            <a:pPr indent="-457200" lvl="1" marL="914400" rtl="0" algn="l">
              <a:lnSpc>
                <a:spcPct val="100000"/>
              </a:lnSpc>
              <a:spcBef>
                <a:spcPts val="500"/>
              </a:spcBef>
              <a:spcAft>
                <a:spcPts val="0"/>
              </a:spcAft>
              <a:buSzPts val="1500"/>
              <a:buFont typeface="Arial"/>
              <a:buChar char="•"/>
            </a:pPr>
            <a:r>
              <a:rPr b="1" lang="en-US" sz="2000">
                <a:solidFill>
                  <a:srgbClr val="FFC000"/>
                </a:solidFill>
              </a:rPr>
              <a:t>Mobile phone</a:t>
            </a:r>
            <a:endParaRPr/>
          </a:p>
          <a:p>
            <a:pPr indent="-457200" lvl="1" marL="914400" rtl="0" algn="l">
              <a:lnSpc>
                <a:spcPct val="100000"/>
              </a:lnSpc>
              <a:spcBef>
                <a:spcPts val="500"/>
              </a:spcBef>
              <a:spcAft>
                <a:spcPts val="0"/>
              </a:spcAft>
              <a:buSzPts val="1500"/>
              <a:buFont typeface="Arial"/>
              <a:buChar char="•"/>
            </a:pPr>
            <a:r>
              <a:rPr b="1" lang="en-US" sz="2000" strike="sngStrike">
                <a:solidFill>
                  <a:srgbClr val="FF0000"/>
                </a:solidFill>
              </a:rPr>
              <a:t>Education degree</a:t>
            </a:r>
            <a:endParaRPr/>
          </a:p>
          <a:p>
            <a:pPr indent="-457200" lvl="1" marL="914400" rtl="0" algn="l">
              <a:lnSpc>
                <a:spcPct val="100000"/>
              </a:lnSpc>
              <a:spcBef>
                <a:spcPts val="500"/>
              </a:spcBef>
              <a:spcAft>
                <a:spcPts val="0"/>
              </a:spcAft>
              <a:buSzPts val="1500"/>
              <a:buFont typeface="Arial"/>
              <a:buChar char="•"/>
            </a:pPr>
            <a:r>
              <a:rPr b="1" lang="en-US" sz="2000">
                <a:solidFill>
                  <a:srgbClr val="FFC000"/>
                </a:solidFill>
              </a:rPr>
              <a:t>Company</a:t>
            </a:r>
            <a:endParaRPr/>
          </a:p>
          <a:p>
            <a:pPr indent="-457200" lvl="1" marL="914400" rtl="0" algn="l">
              <a:lnSpc>
                <a:spcPct val="100000"/>
              </a:lnSpc>
              <a:spcBef>
                <a:spcPts val="500"/>
              </a:spcBef>
              <a:spcAft>
                <a:spcPts val="0"/>
              </a:spcAft>
              <a:buSzPts val="1500"/>
              <a:buFont typeface="Arial"/>
              <a:buChar char="•"/>
            </a:pPr>
            <a:r>
              <a:rPr b="1" lang="en-US" sz="2000">
                <a:solidFill>
                  <a:srgbClr val="FFC000"/>
                </a:solidFill>
              </a:rPr>
              <a:t>Organisation type</a:t>
            </a:r>
            <a:endParaRPr/>
          </a:p>
          <a:p>
            <a:pPr indent="-457200" lvl="1" marL="914400" rtl="0" algn="l">
              <a:lnSpc>
                <a:spcPct val="100000"/>
              </a:lnSpc>
              <a:spcBef>
                <a:spcPts val="500"/>
              </a:spcBef>
              <a:spcAft>
                <a:spcPts val="0"/>
              </a:spcAft>
              <a:buSzPts val="1500"/>
              <a:buFont typeface="Arial"/>
              <a:buChar char="•"/>
            </a:pPr>
            <a:r>
              <a:rPr b="1" lang="en-US" sz="2000">
                <a:solidFill>
                  <a:srgbClr val="FFC000"/>
                </a:solidFill>
              </a:rPr>
              <a:t>Last conference you attended</a:t>
            </a:r>
            <a:endParaRPr/>
          </a:p>
          <a:p>
            <a:pPr indent="-457200" lvl="1" marL="914400" rtl="0" algn="l">
              <a:lnSpc>
                <a:spcPct val="100000"/>
              </a:lnSpc>
              <a:spcBef>
                <a:spcPts val="500"/>
              </a:spcBef>
              <a:spcAft>
                <a:spcPts val="0"/>
              </a:spcAft>
              <a:buSzPts val="1500"/>
              <a:buFont typeface="Arial"/>
              <a:buChar char="•"/>
            </a:pPr>
            <a:r>
              <a:rPr b="1" lang="en-US" sz="2000">
                <a:solidFill>
                  <a:srgbClr val="FFC000"/>
                </a:solidFill>
              </a:rPr>
              <a:t>Allergies / dietary requirements</a:t>
            </a:r>
            <a:endParaRPr/>
          </a:p>
        </p:txBody>
      </p:sp>
      <p:sp>
        <p:nvSpPr>
          <p:cNvPr id="1099" name="Google Shape;1099;p29"/>
          <p:cNvSpPr txBox="1"/>
          <p:nvPr/>
        </p:nvSpPr>
        <p:spPr>
          <a:xfrm>
            <a:off x="6096000" y="2586445"/>
            <a:ext cx="5834700" cy="2862300"/>
          </a:xfrm>
          <a:prstGeom prst="rect">
            <a:avLst/>
          </a:prstGeom>
          <a:solidFill>
            <a:schemeClr val="accent3"/>
          </a:solidFill>
          <a:ln cap="flat" cmpd="sng" w="12700">
            <a:solidFill>
              <a:srgbClr val="B9514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lt1"/>
                </a:solidFill>
                <a:latin typeface="Corbel"/>
                <a:ea typeface="Corbel"/>
                <a:cs typeface="Corbel"/>
                <a:sym typeface="Corbel"/>
              </a:rPr>
              <a:t>What is the purpose of data processing?</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To  manage conference attendance, plan/organise the conference and related sessions, plan/provide catering, and communicate with conference participants in matters related to conference</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rPr b="1" lang="en-US" sz="1800">
                <a:solidFill>
                  <a:schemeClr val="lt1"/>
                </a:solidFill>
                <a:latin typeface="Corbel"/>
                <a:ea typeface="Corbel"/>
                <a:cs typeface="Corbel"/>
                <a:sym typeface="Corbel"/>
              </a:rPr>
              <a:t>Which principle according to Art. 5 GDPR is violated?</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Data minimisation</a:t>
            </a:r>
            <a:endParaRPr/>
          </a:p>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sp>
        <p:nvSpPr>
          <p:cNvPr id="1100" name="Google Shape;1100;p29"/>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4" name="Shape 1104"/>
        <p:cNvGrpSpPr/>
        <p:nvPr/>
      </p:nvGrpSpPr>
      <p:grpSpPr>
        <a:xfrm>
          <a:off x="0" y="0"/>
          <a:ext cx="0" cy="0"/>
          <a:chOff x="0" y="0"/>
          <a:chExt cx="0" cy="0"/>
        </a:xfrm>
      </p:grpSpPr>
      <p:sp>
        <p:nvSpPr>
          <p:cNvPr id="1105" name="Google Shape;1105;p30"/>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Lawfulness of data processing (Art. 6 GDPR)</a:t>
            </a:r>
            <a:endParaRPr/>
          </a:p>
        </p:txBody>
      </p:sp>
      <p:sp>
        <p:nvSpPr>
          <p:cNvPr id="1106" name="Google Shape;1106;p30"/>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According to GDPR, personal data may be processed by a </a:t>
            </a:r>
            <a:r>
              <a:rPr lang="en-US" sz="2400" u="sng"/>
              <a:t>data controller</a:t>
            </a:r>
            <a:r>
              <a:rPr lang="en-US" sz="2400"/>
              <a:t> under any one of the following conditions:</a:t>
            </a:r>
            <a:endParaRPr/>
          </a:p>
          <a:p>
            <a:pPr indent="-457200" lvl="1" marL="914400" rtl="0" algn="l">
              <a:lnSpc>
                <a:spcPct val="100000"/>
              </a:lnSpc>
              <a:spcBef>
                <a:spcPts val="500"/>
              </a:spcBef>
              <a:spcAft>
                <a:spcPts val="0"/>
              </a:spcAft>
              <a:buSzPts val="1500"/>
              <a:buFont typeface="Arial"/>
              <a:buChar char="•"/>
            </a:pPr>
            <a:r>
              <a:rPr lang="en-US" sz="2000"/>
              <a:t>The data subject has given the data controller his/her voluntary </a:t>
            </a:r>
            <a:r>
              <a:rPr b="1" lang="en-US" sz="2000"/>
              <a:t>consent</a:t>
            </a:r>
            <a:r>
              <a:rPr lang="en-US" sz="2000"/>
              <a:t> to the processing for the intended purpose.</a:t>
            </a:r>
            <a:endParaRPr/>
          </a:p>
          <a:p>
            <a:pPr indent="-457200" lvl="1" marL="914400" rtl="0" algn="l">
              <a:lnSpc>
                <a:spcPct val="100000"/>
              </a:lnSpc>
              <a:spcBef>
                <a:spcPts val="500"/>
              </a:spcBef>
              <a:spcAft>
                <a:spcPts val="0"/>
              </a:spcAft>
              <a:buSzPts val="1500"/>
              <a:buFont typeface="Arial"/>
              <a:buChar char="•"/>
            </a:pPr>
            <a:r>
              <a:rPr lang="en-US" sz="2000"/>
              <a:t>The processing is necessary for the performance (or initiation) of a </a:t>
            </a:r>
            <a:r>
              <a:rPr b="1" lang="en-US" sz="2000"/>
              <a:t>contract</a:t>
            </a:r>
            <a:r>
              <a:rPr lang="en-US" sz="2000"/>
              <a:t> between the controller and the data subject.</a:t>
            </a:r>
            <a:endParaRPr/>
          </a:p>
          <a:p>
            <a:pPr indent="-457200" lvl="1" marL="914400" rtl="0" algn="l">
              <a:lnSpc>
                <a:spcPct val="100000"/>
              </a:lnSpc>
              <a:spcBef>
                <a:spcPts val="500"/>
              </a:spcBef>
              <a:spcAft>
                <a:spcPts val="0"/>
              </a:spcAft>
              <a:buSzPts val="1500"/>
              <a:buFont typeface="Arial"/>
              <a:buChar char="•"/>
            </a:pPr>
            <a:r>
              <a:rPr lang="en-US" sz="2000"/>
              <a:t>The processing is necessary for the fulfilment of a </a:t>
            </a:r>
            <a:r>
              <a:rPr b="1" lang="en-US" sz="2000"/>
              <a:t>legal obligation </a:t>
            </a:r>
            <a:r>
              <a:rPr lang="en-US" sz="2000"/>
              <a:t>on the part of the data controller.</a:t>
            </a:r>
            <a:endParaRPr/>
          </a:p>
          <a:p>
            <a:pPr indent="-457200" lvl="1" marL="914400" rtl="0" algn="l">
              <a:lnSpc>
                <a:spcPct val="100000"/>
              </a:lnSpc>
              <a:spcBef>
                <a:spcPts val="500"/>
              </a:spcBef>
              <a:spcAft>
                <a:spcPts val="0"/>
              </a:spcAft>
              <a:buSzPts val="1500"/>
              <a:buFont typeface="Arial"/>
              <a:buChar char="•"/>
            </a:pPr>
            <a:r>
              <a:rPr lang="en-US" sz="2000"/>
              <a:t>The processing is necessary to protect </a:t>
            </a:r>
            <a:r>
              <a:rPr b="1" lang="en-US" sz="2000"/>
              <a:t>vital interests</a:t>
            </a:r>
            <a:r>
              <a:rPr lang="en-US" sz="2000"/>
              <a:t>.</a:t>
            </a:r>
            <a:endParaRPr/>
          </a:p>
          <a:p>
            <a:pPr indent="-457200" lvl="1" marL="914400" rtl="0" algn="l">
              <a:lnSpc>
                <a:spcPct val="100000"/>
              </a:lnSpc>
              <a:spcBef>
                <a:spcPts val="500"/>
              </a:spcBef>
              <a:spcAft>
                <a:spcPts val="0"/>
              </a:spcAft>
              <a:buSzPts val="1500"/>
              <a:buFont typeface="Arial"/>
              <a:buChar char="•"/>
            </a:pPr>
            <a:r>
              <a:rPr lang="en-US" sz="2000"/>
              <a:t>The processing is necessary for the performance of a task carried out in the </a:t>
            </a:r>
            <a:r>
              <a:rPr b="1" lang="en-US" sz="2000"/>
              <a:t>public interest </a:t>
            </a:r>
            <a:r>
              <a:rPr lang="en-US" sz="2000"/>
              <a:t>on behalf of the data controller.</a:t>
            </a:r>
            <a:endParaRPr/>
          </a:p>
          <a:p>
            <a:pPr indent="-457200" lvl="1" marL="914400" rtl="0" algn="l">
              <a:lnSpc>
                <a:spcPct val="100000"/>
              </a:lnSpc>
              <a:spcBef>
                <a:spcPts val="500"/>
              </a:spcBef>
              <a:spcAft>
                <a:spcPts val="0"/>
              </a:spcAft>
              <a:buSzPts val="1500"/>
              <a:buFont typeface="Arial"/>
              <a:buChar char="•"/>
            </a:pPr>
            <a:r>
              <a:rPr lang="en-US" sz="2000"/>
              <a:t>The processing is necessary in order to protect the </a:t>
            </a:r>
            <a:r>
              <a:rPr b="1" lang="en-US" sz="2000"/>
              <a:t>legitimate interests </a:t>
            </a:r>
            <a:r>
              <a:rPr lang="en-US" sz="2000"/>
              <a:t>of the data controller or of a third party, except where such interests are overridden by the interests of the data subject.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0" name="Shape 1110"/>
        <p:cNvGrpSpPr/>
        <p:nvPr/>
      </p:nvGrpSpPr>
      <p:grpSpPr>
        <a:xfrm>
          <a:off x="0" y="0"/>
          <a:ext cx="0" cy="0"/>
          <a:chOff x="0" y="0"/>
          <a:chExt cx="0" cy="0"/>
        </a:xfrm>
      </p:grpSpPr>
      <p:sp>
        <p:nvSpPr>
          <p:cNvPr id="1111" name="Google Shape;1111;p31"/>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Lawfulness of data processing (Art. 6 GDPR)</a:t>
            </a:r>
            <a:endParaRPr/>
          </a:p>
        </p:txBody>
      </p:sp>
      <p:sp>
        <p:nvSpPr>
          <p:cNvPr id="1112" name="Google Shape;1112;p31"/>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Summary</a:t>
            </a:r>
            <a:endParaRPr/>
          </a:p>
        </p:txBody>
      </p:sp>
      <p:grpSp>
        <p:nvGrpSpPr>
          <p:cNvPr id="1113" name="Google Shape;1113;p31"/>
          <p:cNvGrpSpPr/>
          <p:nvPr/>
        </p:nvGrpSpPr>
        <p:grpSpPr>
          <a:xfrm>
            <a:off x="1447285" y="2090670"/>
            <a:ext cx="9832028" cy="3437673"/>
            <a:chOff x="3904" y="-1"/>
            <a:chExt cx="9832028" cy="3437673"/>
          </a:xfrm>
        </p:grpSpPr>
        <p:sp>
          <p:nvSpPr>
            <p:cNvPr id="1114" name="Google Shape;1114;p31"/>
            <p:cNvSpPr/>
            <p:nvPr/>
          </p:nvSpPr>
          <p:spPr>
            <a:xfrm rot="-5400000">
              <a:off x="-943795" y="947698"/>
              <a:ext cx="3437673" cy="1542275"/>
            </a:xfrm>
            <a:prstGeom prst="flowChartManualOperation">
              <a:avLst/>
            </a:prstGeom>
            <a:solidFill>
              <a:srgbClr val="0724C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31"/>
            <p:cNvSpPr txBox="1"/>
            <p:nvPr/>
          </p:nvSpPr>
          <p:spPr>
            <a:xfrm>
              <a:off x="3904"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Consent</a:t>
              </a:r>
              <a:endParaRPr sz="2200">
                <a:solidFill>
                  <a:schemeClr val="lt1"/>
                </a:solidFill>
                <a:latin typeface="Corbel"/>
                <a:ea typeface="Corbel"/>
                <a:cs typeface="Corbel"/>
                <a:sym typeface="Corbel"/>
              </a:endParaRPr>
            </a:p>
          </p:txBody>
        </p:sp>
        <p:sp>
          <p:nvSpPr>
            <p:cNvPr id="1116" name="Google Shape;1116;p31"/>
            <p:cNvSpPr/>
            <p:nvPr/>
          </p:nvSpPr>
          <p:spPr>
            <a:xfrm rot="-5400000">
              <a:off x="714150" y="947698"/>
              <a:ext cx="3437673" cy="1542275"/>
            </a:xfrm>
            <a:prstGeom prst="flowChartManualOperation">
              <a:avLst/>
            </a:prstGeom>
            <a:solidFill>
              <a:srgbClr val="112AD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31"/>
            <p:cNvSpPr txBox="1"/>
            <p:nvPr/>
          </p:nvSpPr>
          <p:spPr>
            <a:xfrm>
              <a:off x="1661849"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Contract with the data subject</a:t>
              </a:r>
              <a:endParaRPr sz="2200">
                <a:solidFill>
                  <a:schemeClr val="lt1"/>
                </a:solidFill>
                <a:latin typeface="Corbel"/>
                <a:ea typeface="Corbel"/>
                <a:cs typeface="Corbel"/>
                <a:sym typeface="Corbel"/>
              </a:endParaRPr>
            </a:p>
          </p:txBody>
        </p:sp>
        <p:sp>
          <p:nvSpPr>
            <p:cNvPr id="1118" name="Google Shape;1118;p31"/>
            <p:cNvSpPr/>
            <p:nvPr/>
          </p:nvSpPr>
          <p:spPr>
            <a:xfrm rot="-5400000">
              <a:off x="2372096" y="947698"/>
              <a:ext cx="3437673" cy="1542275"/>
            </a:xfrm>
            <a:prstGeom prst="flowChartManualOperation">
              <a:avLst/>
            </a:prstGeom>
            <a:solidFill>
              <a:srgbClr val="283CE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31"/>
            <p:cNvSpPr txBox="1"/>
            <p:nvPr/>
          </p:nvSpPr>
          <p:spPr>
            <a:xfrm>
              <a:off x="3319795"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Legal obligation</a:t>
              </a:r>
              <a:endParaRPr sz="2200">
                <a:solidFill>
                  <a:schemeClr val="lt1"/>
                </a:solidFill>
                <a:latin typeface="Corbel"/>
                <a:ea typeface="Corbel"/>
                <a:cs typeface="Corbel"/>
                <a:sym typeface="Corbel"/>
              </a:endParaRPr>
            </a:p>
          </p:txBody>
        </p:sp>
        <p:sp>
          <p:nvSpPr>
            <p:cNvPr id="1120" name="Google Shape;1120;p31"/>
            <p:cNvSpPr/>
            <p:nvPr/>
          </p:nvSpPr>
          <p:spPr>
            <a:xfrm rot="-5400000">
              <a:off x="4030041" y="947698"/>
              <a:ext cx="3437673" cy="1542275"/>
            </a:xfrm>
            <a:prstGeom prst="flowChartManualOperation">
              <a:avLst/>
            </a:prstGeom>
            <a:solidFill>
              <a:srgbClr val="4D5AE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31"/>
            <p:cNvSpPr txBox="1"/>
            <p:nvPr/>
          </p:nvSpPr>
          <p:spPr>
            <a:xfrm>
              <a:off x="4977740"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Protection of vital interests</a:t>
              </a:r>
              <a:endParaRPr sz="2200">
                <a:solidFill>
                  <a:schemeClr val="lt1"/>
                </a:solidFill>
                <a:latin typeface="Corbel"/>
                <a:ea typeface="Corbel"/>
                <a:cs typeface="Corbel"/>
                <a:sym typeface="Corbel"/>
              </a:endParaRPr>
            </a:p>
          </p:txBody>
        </p:sp>
        <p:sp>
          <p:nvSpPr>
            <p:cNvPr id="1122" name="Google Shape;1122;p31"/>
            <p:cNvSpPr/>
            <p:nvPr/>
          </p:nvSpPr>
          <p:spPr>
            <a:xfrm rot="-5400000">
              <a:off x="5687987" y="947698"/>
              <a:ext cx="3437673" cy="1542275"/>
            </a:xfrm>
            <a:prstGeom prst="flowChartManualOperation">
              <a:avLst/>
            </a:prstGeom>
            <a:solidFill>
              <a:srgbClr val="7178E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31"/>
            <p:cNvSpPr txBox="1"/>
            <p:nvPr/>
          </p:nvSpPr>
          <p:spPr>
            <a:xfrm>
              <a:off x="6635686"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Public interest</a:t>
              </a:r>
              <a:endParaRPr sz="2200">
                <a:solidFill>
                  <a:schemeClr val="lt1"/>
                </a:solidFill>
                <a:latin typeface="Corbel"/>
                <a:ea typeface="Corbel"/>
                <a:cs typeface="Corbel"/>
                <a:sym typeface="Corbel"/>
              </a:endParaRPr>
            </a:p>
          </p:txBody>
        </p:sp>
        <p:sp>
          <p:nvSpPr>
            <p:cNvPr id="1124" name="Google Shape;1124;p31"/>
            <p:cNvSpPr/>
            <p:nvPr/>
          </p:nvSpPr>
          <p:spPr>
            <a:xfrm rot="-5400000">
              <a:off x="7345933" y="947698"/>
              <a:ext cx="3437673" cy="1542275"/>
            </a:xfrm>
            <a:prstGeom prst="flowChartManualOperation">
              <a:avLst/>
            </a:prstGeom>
            <a:solidFill>
              <a:srgbClr val="9295E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1"/>
            <p:cNvSpPr txBox="1"/>
            <p:nvPr/>
          </p:nvSpPr>
          <p:spPr>
            <a:xfrm>
              <a:off x="8293632" y="687534"/>
              <a:ext cx="1542300" cy="2062500"/>
            </a:xfrm>
            <a:prstGeom prst="rect">
              <a:avLst/>
            </a:prstGeom>
            <a:noFill/>
            <a:ln>
              <a:noFill/>
            </a:ln>
          </p:spPr>
          <p:txBody>
            <a:bodyPr anchorCtr="0" anchor="ctr" bIns="0" lIns="139700" spcFirstLastPara="1" rIns="137150" wrap="square" tIns="0">
              <a:noAutofit/>
            </a:bodyPr>
            <a:lstStyle/>
            <a:p>
              <a:pPr indent="0" lvl="0" marL="0" marR="0" rtl="0" algn="ctr">
                <a:lnSpc>
                  <a:spcPct val="90000"/>
                </a:lnSpc>
                <a:spcBef>
                  <a:spcPts val="0"/>
                </a:spcBef>
                <a:spcAft>
                  <a:spcPts val="0"/>
                </a:spcAft>
                <a:buClr>
                  <a:schemeClr val="lt1"/>
                </a:buClr>
                <a:buSzPts val="2200"/>
                <a:buFont typeface="Corbel"/>
                <a:buNone/>
              </a:pPr>
              <a:r>
                <a:rPr b="0" lang="en-US" sz="2200">
                  <a:solidFill>
                    <a:schemeClr val="lt1"/>
                  </a:solidFill>
                  <a:latin typeface="Corbel"/>
                  <a:ea typeface="Corbel"/>
                  <a:cs typeface="Corbel"/>
                  <a:sym typeface="Corbel"/>
                </a:rPr>
                <a:t>Legitimate interest</a:t>
              </a:r>
              <a:endParaRPr sz="2200">
                <a:solidFill>
                  <a:schemeClr val="lt1"/>
                </a:solidFill>
                <a:latin typeface="Corbel"/>
                <a:ea typeface="Corbel"/>
                <a:cs typeface="Corbel"/>
                <a:sym typeface="Corbe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9" name="Shape 1129"/>
        <p:cNvGrpSpPr/>
        <p:nvPr/>
      </p:nvGrpSpPr>
      <p:grpSpPr>
        <a:xfrm>
          <a:off x="0" y="0"/>
          <a:ext cx="0" cy="0"/>
          <a:chOff x="0" y="0"/>
          <a:chExt cx="0" cy="0"/>
        </a:xfrm>
      </p:grpSpPr>
      <p:sp>
        <p:nvSpPr>
          <p:cNvPr id="1130" name="Google Shape;1130;p32"/>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Lawfulness of data processing (Art. 6 GDPR)</a:t>
            </a:r>
            <a:endParaRPr/>
          </a:p>
        </p:txBody>
      </p:sp>
      <p:sp>
        <p:nvSpPr>
          <p:cNvPr id="1131" name="Google Shape;1131;p32"/>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What is (most likely) the legal basis for the following processing activities?</a:t>
            </a:r>
            <a:endParaRPr sz="2400"/>
          </a:p>
          <a:p>
            <a:pPr indent="-457200" lvl="1" marL="914400" rtl="0" algn="l">
              <a:lnSpc>
                <a:spcPct val="100000"/>
              </a:lnSpc>
              <a:spcBef>
                <a:spcPts val="500"/>
              </a:spcBef>
              <a:spcAft>
                <a:spcPts val="0"/>
              </a:spcAft>
              <a:buSzPts val="1500"/>
              <a:buFont typeface="Arial"/>
              <a:buChar char="•"/>
            </a:pPr>
            <a:r>
              <a:rPr lang="en-US" sz="2000"/>
              <a:t>Participant registration for a conference</a:t>
            </a:r>
            <a:endParaRPr/>
          </a:p>
          <a:p>
            <a:pPr indent="-361950" lvl="1" marL="914400" rtl="0" algn="l">
              <a:lnSpc>
                <a:spcPct val="100000"/>
              </a:lnSpc>
              <a:spcBef>
                <a:spcPts val="500"/>
              </a:spcBef>
              <a:spcAft>
                <a:spcPts val="0"/>
              </a:spcAft>
              <a:buSzPts val="1500"/>
              <a:buFont typeface="Arial"/>
              <a:buNone/>
            </a:pPr>
            <a:r>
              <a:t/>
            </a:r>
            <a:endParaRPr sz="2000"/>
          </a:p>
          <a:p>
            <a:pPr indent="-457200" lvl="1" marL="914400" rtl="0" algn="l">
              <a:lnSpc>
                <a:spcPct val="100000"/>
              </a:lnSpc>
              <a:spcBef>
                <a:spcPts val="500"/>
              </a:spcBef>
              <a:spcAft>
                <a:spcPts val="0"/>
              </a:spcAft>
              <a:buSzPts val="1500"/>
              <a:buFont typeface="Arial"/>
              <a:buChar char="•"/>
            </a:pPr>
            <a:r>
              <a:rPr lang="en-US" sz="2000"/>
              <a:t>Subscription for a newsletter</a:t>
            </a:r>
            <a:endParaRPr/>
          </a:p>
          <a:p>
            <a:pPr indent="-361950" lvl="1" marL="914400" rtl="0" algn="l">
              <a:lnSpc>
                <a:spcPct val="100000"/>
              </a:lnSpc>
              <a:spcBef>
                <a:spcPts val="500"/>
              </a:spcBef>
              <a:spcAft>
                <a:spcPts val="0"/>
              </a:spcAft>
              <a:buSzPts val="1500"/>
              <a:buFont typeface="Arial"/>
              <a:buNone/>
            </a:pPr>
            <a:r>
              <a:t/>
            </a:r>
            <a:endParaRPr sz="2000"/>
          </a:p>
          <a:p>
            <a:pPr indent="-457200" lvl="1" marL="914400" rtl="0" algn="l">
              <a:lnSpc>
                <a:spcPct val="100000"/>
              </a:lnSpc>
              <a:spcBef>
                <a:spcPts val="500"/>
              </a:spcBef>
              <a:spcAft>
                <a:spcPts val="0"/>
              </a:spcAft>
              <a:buSzPts val="1500"/>
              <a:buFont typeface="Arial"/>
              <a:buChar char="•"/>
            </a:pPr>
            <a:r>
              <a:rPr lang="en-US" sz="2000"/>
              <a:t>Monitoring / tracking of user activities on a website</a:t>
            </a:r>
            <a:endParaRPr/>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457200" lvl="1" marL="914400" rtl="0" algn="l">
              <a:lnSpc>
                <a:spcPct val="100000"/>
              </a:lnSpc>
              <a:spcBef>
                <a:spcPts val="500"/>
              </a:spcBef>
              <a:spcAft>
                <a:spcPts val="0"/>
              </a:spcAft>
              <a:buSzPts val="1500"/>
              <a:buFont typeface="Arial"/>
              <a:buChar char="•"/>
            </a:pPr>
            <a:r>
              <a:rPr lang="en-US" sz="2000"/>
              <a:t>Timekeeping of employees’ working times</a:t>
            </a:r>
            <a:endParaRPr/>
          </a:p>
          <a:p>
            <a:pPr indent="-361950" lvl="1" marL="914400" rtl="0" algn="l">
              <a:lnSpc>
                <a:spcPct val="100000"/>
              </a:lnSpc>
              <a:spcBef>
                <a:spcPts val="500"/>
              </a:spcBef>
              <a:spcAft>
                <a:spcPts val="0"/>
              </a:spcAft>
              <a:buSzPts val="1500"/>
              <a:buFont typeface="Arial"/>
              <a:buNone/>
            </a:pPr>
            <a:r>
              <a:t/>
            </a:r>
            <a:endParaRPr sz="2000"/>
          </a:p>
          <a:p>
            <a:pPr indent="-457200" lvl="1" marL="914400" rtl="0" algn="l">
              <a:lnSpc>
                <a:spcPct val="100000"/>
              </a:lnSpc>
              <a:spcBef>
                <a:spcPts val="500"/>
              </a:spcBef>
              <a:spcAft>
                <a:spcPts val="0"/>
              </a:spcAft>
              <a:buSzPts val="1500"/>
              <a:buFont typeface="Arial"/>
              <a:buChar char="•"/>
            </a:pPr>
            <a:r>
              <a:rPr lang="en-US" sz="2000"/>
              <a:t>Video surveillance / recording in a company’s headquarter building</a:t>
            </a:r>
            <a:endParaRPr/>
          </a:p>
        </p:txBody>
      </p:sp>
      <p:sp>
        <p:nvSpPr>
          <p:cNvPr id="1132" name="Google Shape;1132;p32"/>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6" name="Shape 1136"/>
        <p:cNvGrpSpPr/>
        <p:nvPr/>
      </p:nvGrpSpPr>
      <p:grpSpPr>
        <a:xfrm>
          <a:off x="0" y="0"/>
          <a:ext cx="0" cy="0"/>
          <a:chOff x="0" y="0"/>
          <a:chExt cx="0" cy="0"/>
        </a:xfrm>
      </p:grpSpPr>
      <p:sp>
        <p:nvSpPr>
          <p:cNvPr id="1137" name="Google Shape;1137;p33"/>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Lawfulness of data processing (Art. 6 GDPR)</a:t>
            </a:r>
            <a:endParaRPr/>
          </a:p>
        </p:txBody>
      </p:sp>
      <p:sp>
        <p:nvSpPr>
          <p:cNvPr id="1138" name="Google Shape;1138;p33"/>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What is (most likely) the legal basis for the following processing activities?</a:t>
            </a:r>
            <a:endParaRPr sz="2400"/>
          </a:p>
          <a:p>
            <a:pPr indent="-457200" lvl="1" marL="914400" rtl="0" algn="l">
              <a:lnSpc>
                <a:spcPct val="100000"/>
              </a:lnSpc>
              <a:spcBef>
                <a:spcPts val="500"/>
              </a:spcBef>
              <a:spcAft>
                <a:spcPts val="0"/>
              </a:spcAft>
              <a:buSzPts val="1500"/>
              <a:buFont typeface="Arial"/>
              <a:buChar char="•"/>
            </a:pPr>
            <a:r>
              <a:rPr lang="en-US" sz="2000"/>
              <a:t>Participant registration for a conference</a:t>
            </a:r>
            <a:endParaRPr/>
          </a:p>
          <a:p>
            <a:pPr indent="0" lvl="1" marL="457200" rtl="0" algn="l">
              <a:lnSpc>
                <a:spcPct val="100000"/>
              </a:lnSpc>
              <a:spcBef>
                <a:spcPts val="500"/>
              </a:spcBef>
              <a:spcAft>
                <a:spcPts val="0"/>
              </a:spcAft>
              <a:buSzPts val="1500"/>
              <a:buNone/>
            </a:pPr>
            <a:r>
              <a:rPr lang="en-US" sz="2000"/>
              <a:t>		</a:t>
            </a:r>
            <a:r>
              <a:rPr b="1" lang="en-US" sz="2000">
                <a:solidFill>
                  <a:srgbClr val="00B050"/>
                </a:solidFill>
              </a:rPr>
              <a:t>Entering in a contract with the data subject</a:t>
            </a:r>
            <a:endParaRPr b="1" sz="2000">
              <a:solidFill>
                <a:srgbClr val="00B050"/>
              </a:solidFill>
            </a:endParaRPr>
          </a:p>
          <a:p>
            <a:pPr indent="-457200" lvl="1" marL="914400" rtl="0" algn="l">
              <a:lnSpc>
                <a:spcPct val="100000"/>
              </a:lnSpc>
              <a:spcBef>
                <a:spcPts val="500"/>
              </a:spcBef>
              <a:spcAft>
                <a:spcPts val="0"/>
              </a:spcAft>
              <a:buSzPts val="1500"/>
              <a:buFont typeface="Arial"/>
              <a:buChar char="•"/>
            </a:pPr>
            <a:r>
              <a:rPr lang="en-US" sz="2000"/>
              <a:t>Subscription for a newsletter</a:t>
            </a:r>
            <a:endParaRPr/>
          </a:p>
          <a:p>
            <a:pPr indent="0" lvl="1" marL="457200" rtl="0" algn="l">
              <a:lnSpc>
                <a:spcPct val="100000"/>
              </a:lnSpc>
              <a:spcBef>
                <a:spcPts val="500"/>
              </a:spcBef>
              <a:spcAft>
                <a:spcPts val="0"/>
              </a:spcAft>
              <a:buSzPts val="1500"/>
              <a:buNone/>
            </a:pPr>
            <a:r>
              <a:rPr lang="en-US" sz="2000"/>
              <a:t>		</a:t>
            </a:r>
            <a:r>
              <a:rPr b="1" lang="en-US" sz="2000">
                <a:solidFill>
                  <a:srgbClr val="00B050"/>
                </a:solidFill>
              </a:rPr>
              <a:t>Consent from the data subject</a:t>
            </a:r>
            <a:endParaRPr sz="2000"/>
          </a:p>
          <a:p>
            <a:pPr indent="-457200" lvl="1" marL="914400" rtl="0" algn="l">
              <a:lnSpc>
                <a:spcPct val="100000"/>
              </a:lnSpc>
              <a:spcBef>
                <a:spcPts val="500"/>
              </a:spcBef>
              <a:spcAft>
                <a:spcPts val="0"/>
              </a:spcAft>
              <a:buSzPts val="1500"/>
              <a:buFont typeface="Arial"/>
              <a:buChar char="•"/>
            </a:pPr>
            <a:r>
              <a:rPr lang="en-US" sz="2000"/>
              <a:t>Monitoring / tracking of user activities on a website</a:t>
            </a:r>
            <a:endParaRPr/>
          </a:p>
          <a:p>
            <a:pPr indent="0" lvl="1" marL="457200" rtl="0" algn="l">
              <a:lnSpc>
                <a:spcPct val="100000"/>
              </a:lnSpc>
              <a:spcBef>
                <a:spcPts val="500"/>
              </a:spcBef>
              <a:spcAft>
                <a:spcPts val="0"/>
              </a:spcAft>
              <a:buSzPts val="1500"/>
              <a:buNone/>
            </a:pPr>
            <a:r>
              <a:rPr lang="en-US" sz="2000"/>
              <a:t>		🡪 For performance / security purposes: </a:t>
            </a:r>
            <a:r>
              <a:rPr b="1" lang="en-US" sz="2000">
                <a:solidFill>
                  <a:srgbClr val="00B050"/>
                </a:solidFill>
              </a:rPr>
              <a:t>Legitimate interest of the controller</a:t>
            </a:r>
            <a:endParaRPr/>
          </a:p>
          <a:p>
            <a:pPr indent="0" lvl="1" marL="457200" rtl="0" algn="l">
              <a:lnSpc>
                <a:spcPct val="100000"/>
              </a:lnSpc>
              <a:spcBef>
                <a:spcPts val="500"/>
              </a:spcBef>
              <a:spcAft>
                <a:spcPts val="0"/>
              </a:spcAft>
              <a:buSzPts val="1500"/>
              <a:buNone/>
            </a:pPr>
            <a:r>
              <a:rPr lang="en-US" sz="2000"/>
              <a:t>		🡪 To enhance the user experience: </a:t>
            </a:r>
            <a:r>
              <a:rPr b="1" lang="en-US" sz="2000">
                <a:solidFill>
                  <a:srgbClr val="00B050"/>
                </a:solidFill>
              </a:rPr>
              <a:t>Consent from the data subject</a:t>
            </a:r>
            <a:endParaRPr sz="2000"/>
          </a:p>
          <a:p>
            <a:pPr indent="-457200" lvl="1" marL="914400" rtl="0" algn="l">
              <a:lnSpc>
                <a:spcPct val="100000"/>
              </a:lnSpc>
              <a:spcBef>
                <a:spcPts val="500"/>
              </a:spcBef>
              <a:spcAft>
                <a:spcPts val="0"/>
              </a:spcAft>
              <a:buSzPts val="1500"/>
              <a:buFont typeface="Arial"/>
              <a:buChar char="•"/>
            </a:pPr>
            <a:r>
              <a:rPr lang="en-US" sz="2000"/>
              <a:t>Timekeeping of employees’ working times</a:t>
            </a:r>
            <a:endParaRPr/>
          </a:p>
          <a:p>
            <a:pPr indent="0" lvl="1" marL="457200" rtl="0" algn="l">
              <a:lnSpc>
                <a:spcPct val="100000"/>
              </a:lnSpc>
              <a:spcBef>
                <a:spcPts val="500"/>
              </a:spcBef>
              <a:spcAft>
                <a:spcPts val="0"/>
              </a:spcAft>
              <a:buSzPts val="1500"/>
              <a:buNone/>
            </a:pPr>
            <a:r>
              <a:rPr lang="en-US" sz="2000"/>
              <a:t>		</a:t>
            </a:r>
            <a:r>
              <a:rPr b="1" lang="en-US" sz="2000">
                <a:solidFill>
                  <a:srgbClr val="00B050"/>
                </a:solidFill>
              </a:rPr>
              <a:t>Contract </a:t>
            </a:r>
            <a:r>
              <a:rPr b="1" lang="en-US" sz="2000"/>
              <a:t>or </a:t>
            </a:r>
            <a:r>
              <a:rPr b="1" lang="en-US" sz="2000">
                <a:solidFill>
                  <a:srgbClr val="00B050"/>
                </a:solidFill>
              </a:rPr>
              <a:t>legal obligation</a:t>
            </a:r>
            <a:r>
              <a:rPr b="1" lang="en-US" sz="2000"/>
              <a:t> or</a:t>
            </a:r>
            <a:r>
              <a:rPr b="1" lang="en-US" sz="2000">
                <a:solidFill>
                  <a:srgbClr val="00B050"/>
                </a:solidFill>
              </a:rPr>
              <a:t> legitimate interest</a:t>
            </a:r>
            <a:endParaRPr sz="2000"/>
          </a:p>
          <a:p>
            <a:pPr indent="-457200" lvl="1" marL="914400" rtl="0" algn="l">
              <a:lnSpc>
                <a:spcPct val="100000"/>
              </a:lnSpc>
              <a:spcBef>
                <a:spcPts val="500"/>
              </a:spcBef>
              <a:spcAft>
                <a:spcPts val="0"/>
              </a:spcAft>
              <a:buSzPts val="1500"/>
              <a:buFont typeface="Arial"/>
              <a:buChar char="•"/>
            </a:pPr>
            <a:r>
              <a:rPr lang="en-US" sz="2000"/>
              <a:t>Video surveillance / recording in a company’s headquarter building</a:t>
            </a:r>
            <a:endParaRPr/>
          </a:p>
          <a:p>
            <a:pPr indent="0" lvl="1" marL="457200" rtl="0" algn="l">
              <a:lnSpc>
                <a:spcPct val="100000"/>
              </a:lnSpc>
              <a:spcBef>
                <a:spcPts val="500"/>
              </a:spcBef>
              <a:spcAft>
                <a:spcPts val="0"/>
              </a:spcAft>
              <a:buSzPts val="1500"/>
              <a:buNone/>
            </a:pPr>
            <a:r>
              <a:rPr b="1" lang="en-US" sz="2000">
                <a:solidFill>
                  <a:srgbClr val="00B050"/>
                </a:solidFill>
              </a:rPr>
              <a:t>		Legitimate interest of the controller</a:t>
            </a:r>
            <a:endParaRPr sz="2000"/>
          </a:p>
        </p:txBody>
      </p:sp>
      <p:sp>
        <p:nvSpPr>
          <p:cNvPr id="1139" name="Google Shape;1139;p33"/>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3" name="Shape 1143"/>
        <p:cNvGrpSpPr/>
        <p:nvPr/>
      </p:nvGrpSpPr>
      <p:grpSpPr>
        <a:xfrm>
          <a:off x="0" y="0"/>
          <a:ext cx="0" cy="0"/>
          <a:chOff x="0" y="0"/>
          <a:chExt cx="0" cy="0"/>
        </a:xfrm>
      </p:grpSpPr>
      <p:sp>
        <p:nvSpPr>
          <p:cNvPr id="1144" name="Google Shape;1144;p34"/>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Conditions for consent (Art. 7 GDPR)</a:t>
            </a:r>
            <a:endParaRPr/>
          </a:p>
        </p:txBody>
      </p:sp>
      <p:sp>
        <p:nvSpPr>
          <p:cNvPr id="1145" name="Google Shape;1145;p34"/>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Freely given *)</a:t>
            </a:r>
            <a:endParaRPr/>
          </a:p>
          <a:p>
            <a:pPr indent="-514350" lvl="0" marL="514350" rtl="0" algn="l">
              <a:lnSpc>
                <a:spcPct val="100000"/>
              </a:lnSpc>
              <a:spcBef>
                <a:spcPts val="1000"/>
              </a:spcBef>
              <a:spcAft>
                <a:spcPts val="0"/>
              </a:spcAft>
              <a:buSzPts val="2400"/>
              <a:buFont typeface="Arial"/>
              <a:buChar char="•"/>
            </a:pPr>
            <a:r>
              <a:rPr lang="en-US" sz="2400"/>
              <a:t>Traceable **)</a:t>
            </a:r>
            <a:endParaRPr/>
          </a:p>
          <a:p>
            <a:pPr indent="-514350" lvl="0" marL="514350" rtl="0" algn="l">
              <a:lnSpc>
                <a:spcPct val="100000"/>
              </a:lnSpc>
              <a:spcBef>
                <a:spcPts val="1000"/>
              </a:spcBef>
              <a:spcAft>
                <a:spcPts val="0"/>
              </a:spcAft>
              <a:buSzPts val="2400"/>
              <a:buFont typeface="Arial"/>
              <a:buChar char="•"/>
            </a:pPr>
            <a:r>
              <a:rPr lang="en-US" sz="2400"/>
              <a:t>Request for consent presented in clear and plain language</a:t>
            </a:r>
            <a:endParaRPr/>
          </a:p>
          <a:p>
            <a:pPr indent="-514350" lvl="0" marL="514350" rtl="0" algn="l">
              <a:lnSpc>
                <a:spcPct val="100000"/>
              </a:lnSpc>
              <a:spcBef>
                <a:spcPts val="1000"/>
              </a:spcBef>
              <a:spcAft>
                <a:spcPts val="0"/>
              </a:spcAft>
              <a:buSzPts val="2400"/>
              <a:buFont typeface="Arial"/>
              <a:buChar char="•"/>
            </a:pPr>
            <a:r>
              <a:rPr lang="en-US" sz="2400"/>
              <a:t>Right to withdraw at any time</a:t>
            </a:r>
            <a:endParaRPr/>
          </a:p>
          <a:p>
            <a:pPr indent="-514350" lvl="0" marL="514350" rtl="0" algn="l">
              <a:lnSpc>
                <a:spcPct val="100000"/>
              </a:lnSpc>
              <a:spcBef>
                <a:spcPts val="1000"/>
              </a:spcBef>
              <a:spcAft>
                <a:spcPts val="0"/>
              </a:spcAft>
              <a:buSzPts val="2400"/>
              <a:buFont typeface="Arial"/>
              <a:buChar char="•"/>
            </a:pPr>
            <a:r>
              <a:rPr lang="en-US" sz="2400"/>
              <a:t>As easy to withdraw as to give consent</a:t>
            </a:r>
            <a:endParaRPr/>
          </a:p>
          <a:p>
            <a:pPr indent="-361950" lvl="0" marL="514350" rtl="0" algn="l">
              <a:lnSpc>
                <a:spcPct val="100000"/>
              </a:lnSpc>
              <a:spcBef>
                <a:spcPts val="1000"/>
              </a:spcBef>
              <a:spcAft>
                <a:spcPts val="0"/>
              </a:spcAft>
              <a:buSzPts val="2400"/>
              <a:buFont typeface="Arial"/>
              <a:buNone/>
            </a:pPr>
            <a:r>
              <a:t/>
            </a:r>
            <a:endParaRPr sz="2400"/>
          </a:p>
          <a:p>
            <a:pPr indent="0" lvl="0" marL="0" rtl="0" algn="l">
              <a:lnSpc>
                <a:spcPct val="100000"/>
              </a:lnSpc>
              <a:spcBef>
                <a:spcPts val="1000"/>
              </a:spcBef>
              <a:spcAft>
                <a:spcPts val="0"/>
              </a:spcAft>
              <a:buSzPts val="2400"/>
              <a:buNone/>
            </a:pPr>
            <a:r>
              <a:rPr lang="en-US" sz="2400"/>
              <a:t>*) e.g. no pressure on the data subject, no “disadvantages” if not giving consent</a:t>
            </a:r>
            <a:endParaRPr/>
          </a:p>
          <a:p>
            <a:pPr indent="0" lvl="0" marL="0" rtl="0" algn="l">
              <a:lnSpc>
                <a:spcPct val="100000"/>
              </a:lnSpc>
              <a:spcBef>
                <a:spcPts val="1000"/>
              </a:spcBef>
              <a:spcAft>
                <a:spcPts val="0"/>
              </a:spcAft>
              <a:buSzPts val="2400"/>
              <a:buNone/>
            </a:pPr>
            <a:r>
              <a:rPr lang="en-US" sz="2400"/>
              <a:t>**) The controller shall be able to demonstrate that the data subject has consented to processing of his or her personal data.</a:t>
            </a:r>
            <a:endParaRPr/>
          </a:p>
        </p:txBody>
      </p:sp>
      <p:pic>
        <p:nvPicPr>
          <p:cNvPr descr="Attention Stamp. Attention Round Grunge Sign. Stock Vector - Illustration  of vintage, rubber: 181772826" id="1146" name="Google Shape;1146;p34"/>
          <p:cNvPicPr preferRelativeResize="0"/>
          <p:nvPr/>
        </p:nvPicPr>
        <p:blipFill rotWithShape="1">
          <a:blip r:embed="rId3">
            <a:alphaModFix/>
          </a:blip>
          <a:srcRect b="0" l="0" r="0" t="0"/>
          <a:stretch/>
        </p:blipFill>
        <p:spPr>
          <a:xfrm rot="1741077">
            <a:off x="9664812" y="1676323"/>
            <a:ext cx="1857486" cy="152554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0" name="Shape 1150"/>
        <p:cNvGrpSpPr/>
        <p:nvPr/>
      </p:nvGrpSpPr>
      <p:grpSpPr>
        <a:xfrm>
          <a:off x="0" y="0"/>
          <a:ext cx="0" cy="0"/>
          <a:chOff x="0" y="0"/>
          <a:chExt cx="0" cy="0"/>
        </a:xfrm>
      </p:grpSpPr>
      <p:sp>
        <p:nvSpPr>
          <p:cNvPr id="1151" name="Google Shape;1151;p35"/>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Rights of the data subject (Art. 12-22 GDPR)</a:t>
            </a:r>
            <a:endParaRPr/>
          </a:p>
        </p:txBody>
      </p:sp>
      <p:grpSp>
        <p:nvGrpSpPr>
          <p:cNvPr id="1152" name="Google Shape;1152;p35"/>
          <p:cNvGrpSpPr/>
          <p:nvPr/>
        </p:nvGrpSpPr>
        <p:grpSpPr>
          <a:xfrm>
            <a:off x="1620982" y="2004194"/>
            <a:ext cx="9625598" cy="3435497"/>
            <a:chOff x="2205" y="167075"/>
            <a:chExt cx="9625598" cy="3435497"/>
          </a:xfrm>
        </p:grpSpPr>
        <p:sp>
          <p:nvSpPr>
            <p:cNvPr id="1153" name="Google Shape;1153;p35"/>
            <p:cNvSpPr/>
            <p:nvPr/>
          </p:nvSpPr>
          <p:spPr>
            <a:xfrm>
              <a:off x="127283" y="302577"/>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4" name="Google Shape;1154;p35"/>
            <p:cNvSpPr txBox="1"/>
            <p:nvPr/>
          </p:nvSpPr>
          <p:spPr>
            <a:xfrm>
              <a:off x="127283" y="302577"/>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Transparent information</a:t>
              </a:r>
              <a:endParaRPr sz="1800">
                <a:solidFill>
                  <a:schemeClr val="dk1"/>
                </a:solidFill>
                <a:latin typeface="Corbel"/>
                <a:ea typeface="Corbel"/>
                <a:cs typeface="Corbel"/>
                <a:sym typeface="Corbel"/>
              </a:endParaRPr>
            </a:p>
          </p:txBody>
        </p:sp>
        <p:sp>
          <p:nvSpPr>
            <p:cNvPr id="1155" name="Google Shape;1155;p35"/>
            <p:cNvSpPr/>
            <p:nvPr/>
          </p:nvSpPr>
          <p:spPr>
            <a:xfrm>
              <a:off x="2205" y="167075"/>
              <a:ext cx="656700" cy="984900"/>
            </a:xfrm>
            <a:prstGeom prst="rect">
              <a:avLst/>
            </a:prstGeom>
            <a:solidFill>
              <a:srgbClr val="B9D8C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35"/>
            <p:cNvSpPr/>
            <p:nvPr/>
          </p:nvSpPr>
          <p:spPr>
            <a:xfrm>
              <a:off x="3376642" y="302577"/>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7" name="Google Shape;1157;p35"/>
            <p:cNvSpPr txBox="1"/>
            <p:nvPr/>
          </p:nvSpPr>
          <p:spPr>
            <a:xfrm>
              <a:off x="3376642" y="302577"/>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of access</a:t>
              </a:r>
              <a:endParaRPr b="0" sz="1800">
                <a:solidFill>
                  <a:schemeClr val="dk1"/>
                </a:solidFill>
                <a:latin typeface="Corbel"/>
                <a:ea typeface="Corbel"/>
                <a:cs typeface="Corbel"/>
                <a:sym typeface="Corbel"/>
              </a:endParaRPr>
            </a:p>
          </p:txBody>
        </p:sp>
        <p:sp>
          <p:nvSpPr>
            <p:cNvPr id="1158" name="Google Shape;1158;p35"/>
            <p:cNvSpPr/>
            <p:nvPr/>
          </p:nvSpPr>
          <p:spPr>
            <a:xfrm>
              <a:off x="3251564" y="167075"/>
              <a:ext cx="656700" cy="984900"/>
            </a:xfrm>
            <a:prstGeom prst="rect">
              <a:avLst/>
            </a:prstGeom>
            <a:solidFill>
              <a:srgbClr val="B8DED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35"/>
            <p:cNvSpPr/>
            <p:nvPr/>
          </p:nvSpPr>
          <p:spPr>
            <a:xfrm>
              <a:off x="6626002" y="302577"/>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35"/>
            <p:cNvSpPr txBox="1"/>
            <p:nvPr/>
          </p:nvSpPr>
          <p:spPr>
            <a:xfrm>
              <a:off x="6626002" y="302577"/>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of rectification</a:t>
              </a:r>
              <a:endParaRPr sz="1800">
                <a:solidFill>
                  <a:schemeClr val="dk1"/>
                </a:solidFill>
                <a:latin typeface="Corbel"/>
                <a:ea typeface="Corbel"/>
                <a:cs typeface="Corbel"/>
                <a:sym typeface="Corbel"/>
              </a:endParaRPr>
            </a:p>
          </p:txBody>
        </p:sp>
        <p:sp>
          <p:nvSpPr>
            <p:cNvPr id="1161" name="Google Shape;1161;p35"/>
            <p:cNvSpPr/>
            <p:nvPr/>
          </p:nvSpPr>
          <p:spPr>
            <a:xfrm>
              <a:off x="6500924" y="167075"/>
              <a:ext cx="656700" cy="984900"/>
            </a:xfrm>
            <a:prstGeom prst="rect">
              <a:avLst/>
            </a:prstGeom>
            <a:solidFill>
              <a:srgbClr val="B6E0E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35"/>
            <p:cNvSpPr/>
            <p:nvPr/>
          </p:nvSpPr>
          <p:spPr>
            <a:xfrm>
              <a:off x="127283" y="1483524"/>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35"/>
            <p:cNvSpPr txBox="1"/>
            <p:nvPr/>
          </p:nvSpPr>
          <p:spPr>
            <a:xfrm>
              <a:off x="127283" y="1483524"/>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to erasure</a:t>
              </a:r>
              <a:endParaRPr b="0" sz="1800">
                <a:solidFill>
                  <a:schemeClr val="dk1"/>
                </a:solidFill>
                <a:latin typeface="Corbel"/>
                <a:ea typeface="Corbel"/>
                <a:cs typeface="Corbel"/>
                <a:sym typeface="Corbel"/>
              </a:endParaRPr>
            </a:p>
          </p:txBody>
        </p:sp>
        <p:sp>
          <p:nvSpPr>
            <p:cNvPr id="1164" name="Google Shape;1164;p35"/>
            <p:cNvSpPr/>
            <p:nvPr/>
          </p:nvSpPr>
          <p:spPr>
            <a:xfrm>
              <a:off x="2205" y="1348023"/>
              <a:ext cx="656700" cy="984900"/>
            </a:xfrm>
            <a:prstGeom prst="rect">
              <a:avLst/>
            </a:prstGeom>
            <a:solidFill>
              <a:srgbClr val="B7DAE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35"/>
            <p:cNvSpPr/>
            <p:nvPr/>
          </p:nvSpPr>
          <p:spPr>
            <a:xfrm>
              <a:off x="3376642" y="1483524"/>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35"/>
            <p:cNvSpPr txBox="1"/>
            <p:nvPr/>
          </p:nvSpPr>
          <p:spPr>
            <a:xfrm>
              <a:off x="3376642" y="1483524"/>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to restriction of processing</a:t>
              </a:r>
              <a:endParaRPr sz="1800">
                <a:solidFill>
                  <a:schemeClr val="dk1"/>
                </a:solidFill>
                <a:latin typeface="Corbel"/>
                <a:ea typeface="Corbel"/>
                <a:cs typeface="Corbel"/>
                <a:sym typeface="Corbel"/>
              </a:endParaRPr>
            </a:p>
          </p:txBody>
        </p:sp>
        <p:sp>
          <p:nvSpPr>
            <p:cNvPr id="1167" name="Google Shape;1167;p35"/>
            <p:cNvSpPr/>
            <p:nvPr/>
          </p:nvSpPr>
          <p:spPr>
            <a:xfrm>
              <a:off x="3251564" y="1348023"/>
              <a:ext cx="656700" cy="984900"/>
            </a:xfrm>
            <a:prstGeom prst="rect">
              <a:avLst/>
            </a:prstGeom>
            <a:solidFill>
              <a:srgbClr val="B7D0F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35"/>
            <p:cNvSpPr/>
            <p:nvPr/>
          </p:nvSpPr>
          <p:spPr>
            <a:xfrm>
              <a:off x="6626002" y="1483524"/>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35"/>
            <p:cNvSpPr txBox="1"/>
            <p:nvPr/>
          </p:nvSpPr>
          <p:spPr>
            <a:xfrm>
              <a:off x="6626002" y="1483524"/>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to data portability</a:t>
              </a:r>
              <a:endParaRPr sz="1800">
                <a:solidFill>
                  <a:schemeClr val="dk1"/>
                </a:solidFill>
                <a:latin typeface="Corbel"/>
                <a:ea typeface="Corbel"/>
                <a:cs typeface="Corbel"/>
                <a:sym typeface="Corbel"/>
              </a:endParaRPr>
            </a:p>
          </p:txBody>
        </p:sp>
        <p:sp>
          <p:nvSpPr>
            <p:cNvPr id="1170" name="Google Shape;1170;p35"/>
            <p:cNvSpPr/>
            <p:nvPr/>
          </p:nvSpPr>
          <p:spPr>
            <a:xfrm>
              <a:off x="6500924" y="1348023"/>
              <a:ext cx="656700" cy="984900"/>
            </a:xfrm>
            <a:prstGeom prst="rect">
              <a:avLst/>
            </a:prstGeom>
            <a:solidFill>
              <a:srgbClr val="B8C4F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35"/>
            <p:cNvSpPr/>
            <p:nvPr/>
          </p:nvSpPr>
          <p:spPr>
            <a:xfrm>
              <a:off x="1751963" y="2664472"/>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35"/>
            <p:cNvSpPr txBox="1"/>
            <p:nvPr/>
          </p:nvSpPr>
          <p:spPr>
            <a:xfrm>
              <a:off x="1751963" y="2664472"/>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to object to processing</a:t>
              </a:r>
              <a:endParaRPr b="0" sz="1800">
                <a:solidFill>
                  <a:schemeClr val="dk1"/>
                </a:solidFill>
                <a:latin typeface="Corbel"/>
                <a:ea typeface="Corbel"/>
                <a:cs typeface="Corbel"/>
                <a:sym typeface="Corbel"/>
              </a:endParaRPr>
            </a:p>
          </p:txBody>
        </p:sp>
        <p:sp>
          <p:nvSpPr>
            <p:cNvPr id="1173" name="Google Shape;1173;p35"/>
            <p:cNvSpPr/>
            <p:nvPr/>
          </p:nvSpPr>
          <p:spPr>
            <a:xfrm>
              <a:off x="1626885" y="2528970"/>
              <a:ext cx="656700" cy="984900"/>
            </a:xfrm>
            <a:prstGeom prst="rect">
              <a:avLst/>
            </a:prstGeom>
            <a:solidFill>
              <a:srgbClr val="B9B9F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35"/>
            <p:cNvSpPr/>
            <p:nvPr/>
          </p:nvSpPr>
          <p:spPr>
            <a:xfrm>
              <a:off x="5001322" y="2664472"/>
              <a:ext cx="3001800" cy="938100"/>
            </a:xfrm>
            <a:prstGeom prst="rect">
              <a:avLst/>
            </a:prstGeom>
            <a:solidFill>
              <a:schemeClr val="lt1">
                <a:alpha val="40000"/>
              </a:schemeClr>
            </a:solidFill>
            <a:ln cap="flat" cmpd="sng" w="9525">
              <a:solidFill>
                <a:srgbClr val="09A88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35"/>
            <p:cNvSpPr txBox="1"/>
            <p:nvPr/>
          </p:nvSpPr>
          <p:spPr>
            <a:xfrm>
              <a:off x="5001322" y="2664472"/>
              <a:ext cx="3001800" cy="938100"/>
            </a:xfrm>
            <a:prstGeom prst="rect">
              <a:avLst/>
            </a:prstGeom>
            <a:noFill/>
            <a:ln>
              <a:noFill/>
            </a:ln>
          </p:spPr>
          <p:txBody>
            <a:bodyPr anchorCtr="0" anchor="ctr" bIns="68575" lIns="6353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orbel"/>
                <a:buNone/>
              </a:pPr>
              <a:r>
                <a:rPr b="0" lang="en-US" sz="1800">
                  <a:solidFill>
                    <a:schemeClr val="dk1"/>
                  </a:solidFill>
                  <a:latin typeface="Corbel"/>
                  <a:ea typeface="Corbel"/>
                  <a:cs typeface="Corbel"/>
                  <a:sym typeface="Corbel"/>
                </a:rPr>
                <a:t>Right to not be subject to automated decision making and profiling</a:t>
              </a:r>
              <a:endParaRPr sz="1800">
                <a:solidFill>
                  <a:schemeClr val="dk1"/>
                </a:solidFill>
                <a:latin typeface="Corbel"/>
                <a:ea typeface="Corbel"/>
                <a:cs typeface="Corbel"/>
                <a:sym typeface="Corbel"/>
              </a:endParaRPr>
            </a:p>
          </p:txBody>
        </p:sp>
        <p:sp>
          <p:nvSpPr>
            <p:cNvPr id="1176" name="Google Shape;1176;p35"/>
            <p:cNvSpPr/>
            <p:nvPr/>
          </p:nvSpPr>
          <p:spPr>
            <a:xfrm>
              <a:off x="4876244" y="2528970"/>
              <a:ext cx="656700" cy="984900"/>
            </a:xfrm>
            <a:prstGeom prst="rect">
              <a:avLst/>
            </a:prstGeom>
            <a:solidFill>
              <a:srgbClr val="CBBCF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2" name="Shape 1002"/>
        <p:cNvGrpSpPr/>
        <p:nvPr/>
      </p:nvGrpSpPr>
      <p:grpSpPr>
        <a:xfrm>
          <a:off x="0" y="0"/>
          <a:ext cx="0" cy="0"/>
          <a:chOff x="0" y="0"/>
          <a:chExt cx="0" cy="0"/>
        </a:xfrm>
      </p:grpSpPr>
      <p:sp>
        <p:nvSpPr>
          <p:cNvPr id="1003" name="Google Shape;1003;p18"/>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Introduction</a:t>
            </a:r>
            <a:endParaRPr/>
          </a:p>
        </p:txBody>
      </p:sp>
      <p:sp>
        <p:nvSpPr>
          <p:cNvPr id="1004" name="Google Shape;1004;p18"/>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00000"/>
              </a:lnSpc>
              <a:spcBef>
                <a:spcPts val="0"/>
              </a:spcBef>
              <a:spcAft>
                <a:spcPts val="0"/>
              </a:spcAft>
              <a:buSzPct val="100000"/>
              <a:buNone/>
            </a:pPr>
            <a:r>
              <a:rPr b="1" lang="en-US"/>
              <a:t>Agenda</a:t>
            </a:r>
            <a:endParaRPr/>
          </a:p>
          <a:p>
            <a:pPr indent="-514350" lvl="0" marL="514350" rtl="0" algn="l">
              <a:lnSpc>
                <a:spcPct val="100000"/>
              </a:lnSpc>
              <a:spcBef>
                <a:spcPts val="1000"/>
              </a:spcBef>
              <a:spcAft>
                <a:spcPts val="0"/>
              </a:spcAft>
              <a:buClr>
                <a:schemeClr val="dk2"/>
              </a:buClr>
              <a:buSzPct val="100000"/>
              <a:buFont typeface="Corbel"/>
              <a:buAutoNum type="arabicPeriod"/>
            </a:pPr>
            <a:r>
              <a:rPr lang="en-US"/>
              <a:t>Introduction to data protection and GDPR</a:t>
            </a:r>
            <a:endParaRPr/>
          </a:p>
          <a:p>
            <a:pPr indent="-457200" lvl="1" marL="914400" rtl="0" algn="l">
              <a:lnSpc>
                <a:spcPct val="100000"/>
              </a:lnSpc>
              <a:spcBef>
                <a:spcPts val="500"/>
              </a:spcBef>
              <a:spcAft>
                <a:spcPts val="0"/>
              </a:spcAft>
              <a:buSzPct val="75000"/>
              <a:buFont typeface="Arial"/>
              <a:buChar char="•"/>
            </a:pPr>
            <a:r>
              <a:rPr lang="en-US"/>
              <a:t>GDPR: Overview and most important Articles</a:t>
            </a:r>
            <a:endParaRPr/>
          </a:p>
          <a:p>
            <a:pPr indent="-457200" lvl="1" marL="914400" rtl="0" algn="l">
              <a:lnSpc>
                <a:spcPct val="100000"/>
              </a:lnSpc>
              <a:spcBef>
                <a:spcPts val="500"/>
              </a:spcBef>
              <a:spcAft>
                <a:spcPts val="0"/>
              </a:spcAft>
              <a:buSzPct val="75000"/>
              <a:buFont typeface="Arial"/>
              <a:buChar char="•"/>
            </a:pPr>
            <a:r>
              <a:rPr lang="en-US"/>
              <a:t>Key terms and concepts around the processing of personal data</a:t>
            </a:r>
            <a:endParaRPr/>
          </a:p>
          <a:p>
            <a:pPr indent="-457200" lvl="1" marL="914400" rtl="0" algn="l">
              <a:lnSpc>
                <a:spcPct val="100000"/>
              </a:lnSpc>
              <a:spcBef>
                <a:spcPts val="500"/>
              </a:spcBef>
              <a:spcAft>
                <a:spcPts val="0"/>
              </a:spcAft>
              <a:buSzPct val="75000"/>
              <a:buFont typeface="Arial"/>
              <a:buChar char="•"/>
            </a:pPr>
            <a:r>
              <a:rPr lang="en-US"/>
              <a:t>Principles of data processing</a:t>
            </a:r>
            <a:endParaRPr/>
          </a:p>
          <a:p>
            <a:pPr indent="-457200" lvl="1" marL="914400" rtl="0" algn="l">
              <a:lnSpc>
                <a:spcPct val="100000"/>
              </a:lnSpc>
              <a:spcBef>
                <a:spcPts val="500"/>
              </a:spcBef>
              <a:spcAft>
                <a:spcPts val="0"/>
              </a:spcAft>
              <a:buSzPct val="75000"/>
              <a:buFont typeface="Arial"/>
              <a:buChar char="•"/>
            </a:pPr>
            <a:r>
              <a:rPr lang="en-US"/>
              <a:t>Lawfulness of data processing and conditions for consent</a:t>
            </a:r>
            <a:endParaRPr/>
          </a:p>
          <a:p>
            <a:pPr indent="-457200" lvl="1" marL="914400" rtl="0" algn="l">
              <a:lnSpc>
                <a:spcPct val="100000"/>
              </a:lnSpc>
              <a:spcBef>
                <a:spcPts val="500"/>
              </a:spcBef>
              <a:spcAft>
                <a:spcPts val="0"/>
              </a:spcAft>
              <a:buSzPct val="75000"/>
              <a:buFont typeface="Arial"/>
              <a:buChar char="•"/>
            </a:pPr>
            <a:r>
              <a:rPr lang="en-US"/>
              <a:t>Controller, processor and joint controllers</a:t>
            </a:r>
            <a:endParaRPr/>
          </a:p>
          <a:p>
            <a:pPr indent="-457200" lvl="1" marL="914400" rtl="0" algn="l">
              <a:lnSpc>
                <a:spcPct val="100000"/>
              </a:lnSpc>
              <a:spcBef>
                <a:spcPts val="500"/>
              </a:spcBef>
              <a:spcAft>
                <a:spcPts val="0"/>
              </a:spcAft>
              <a:buSzPct val="75000"/>
              <a:buFont typeface="Arial"/>
              <a:buChar char="•"/>
            </a:pPr>
            <a:r>
              <a:rPr lang="en-US"/>
              <a:t>Special categories of personal data</a:t>
            </a:r>
            <a:endParaRPr/>
          </a:p>
          <a:p>
            <a:pPr indent="-457200" lvl="1" marL="914400" rtl="0" algn="l">
              <a:lnSpc>
                <a:spcPct val="100000"/>
              </a:lnSpc>
              <a:spcBef>
                <a:spcPts val="500"/>
              </a:spcBef>
              <a:spcAft>
                <a:spcPts val="0"/>
              </a:spcAft>
              <a:buSzPct val="75000"/>
              <a:buFont typeface="Arial"/>
              <a:buChar char="•"/>
            </a:pPr>
            <a:r>
              <a:rPr lang="en-US"/>
              <a:t>Data protection impact assessment</a:t>
            </a:r>
            <a:endParaRPr/>
          </a:p>
          <a:p>
            <a:pPr indent="-514350" lvl="0" marL="514350" rtl="0" algn="l">
              <a:lnSpc>
                <a:spcPct val="100000"/>
              </a:lnSpc>
              <a:spcBef>
                <a:spcPts val="1000"/>
              </a:spcBef>
              <a:spcAft>
                <a:spcPts val="0"/>
              </a:spcAft>
              <a:buClr>
                <a:schemeClr val="dk2"/>
              </a:buClr>
              <a:buSzPct val="100000"/>
              <a:buFont typeface="Corbel"/>
              <a:buAutoNum type="arabicPeriod"/>
            </a:pPr>
            <a:r>
              <a:rPr lang="en-US"/>
              <a:t>Introduction to the EOSC Future DPMS</a:t>
            </a:r>
            <a:endParaRPr/>
          </a:p>
          <a:p>
            <a:pPr indent="-457200" lvl="1" marL="914400" rtl="0" algn="l">
              <a:lnSpc>
                <a:spcPct val="100000"/>
              </a:lnSpc>
              <a:spcBef>
                <a:spcPts val="500"/>
              </a:spcBef>
              <a:spcAft>
                <a:spcPts val="0"/>
              </a:spcAft>
              <a:buSzPct val="75000"/>
              <a:buFont typeface="Arial"/>
              <a:buChar char="•"/>
            </a:pPr>
            <a:r>
              <a:rPr lang="en-US"/>
              <a:t>What is a DPMS?</a:t>
            </a:r>
            <a:endParaRPr/>
          </a:p>
          <a:p>
            <a:pPr indent="-457200" lvl="1" marL="914400" rtl="0" algn="l">
              <a:lnSpc>
                <a:spcPct val="100000"/>
              </a:lnSpc>
              <a:spcBef>
                <a:spcPts val="500"/>
              </a:spcBef>
              <a:spcAft>
                <a:spcPts val="0"/>
              </a:spcAft>
              <a:buSzPct val="75000"/>
              <a:buFont typeface="Arial"/>
              <a:buChar char="•"/>
            </a:pPr>
            <a:r>
              <a:rPr lang="en-US"/>
              <a:t>Guidance &amp; Templates</a:t>
            </a:r>
            <a:endParaRPr/>
          </a:p>
          <a:p>
            <a:pPr indent="-457200" lvl="1" marL="914400" rtl="0" algn="l">
              <a:lnSpc>
                <a:spcPct val="100000"/>
              </a:lnSpc>
              <a:spcBef>
                <a:spcPts val="500"/>
              </a:spcBef>
              <a:spcAft>
                <a:spcPts val="0"/>
              </a:spcAft>
              <a:buSzPct val="75000"/>
              <a:buFont typeface="Arial"/>
              <a:buChar char="•"/>
            </a:pPr>
            <a:r>
              <a:rPr lang="en-US"/>
              <a:t>Responsibilities of EOSC Future partners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0" name="Shape 1180"/>
        <p:cNvGrpSpPr/>
        <p:nvPr/>
      </p:nvGrpSpPr>
      <p:grpSpPr>
        <a:xfrm>
          <a:off x="0" y="0"/>
          <a:ext cx="0" cy="0"/>
          <a:chOff x="0" y="0"/>
          <a:chExt cx="0" cy="0"/>
        </a:xfrm>
      </p:grpSpPr>
      <p:sp>
        <p:nvSpPr>
          <p:cNvPr id="1181" name="Google Shape;1181;p36"/>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Data protection by design and by default (Art. 25 GDPR)</a:t>
            </a:r>
            <a:endParaRPr/>
          </a:p>
        </p:txBody>
      </p:sp>
      <p:grpSp>
        <p:nvGrpSpPr>
          <p:cNvPr id="1182" name="Google Shape;1182;p36"/>
          <p:cNvGrpSpPr/>
          <p:nvPr/>
        </p:nvGrpSpPr>
        <p:grpSpPr>
          <a:xfrm>
            <a:off x="1170527" y="1251246"/>
            <a:ext cx="10526490" cy="5004231"/>
            <a:chOff x="332327" y="0"/>
            <a:chExt cx="10526490" cy="5004231"/>
          </a:xfrm>
        </p:grpSpPr>
        <p:sp>
          <p:nvSpPr>
            <p:cNvPr id="1183" name="Google Shape;1183;p36"/>
            <p:cNvSpPr/>
            <p:nvPr/>
          </p:nvSpPr>
          <p:spPr>
            <a:xfrm>
              <a:off x="332327" y="0"/>
              <a:ext cx="3202500" cy="2402100"/>
            </a:xfrm>
            <a:prstGeom prst="upArrow">
              <a:avLst>
                <a:gd fmla="val 50000" name="adj1"/>
                <a:gd fmla="val 50000" name="adj2"/>
              </a:avLst>
            </a:prstGeom>
            <a:solidFill>
              <a:srgbClr val="0929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36"/>
            <p:cNvSpPr/>
            <p:nvPr/>
          </p:nvSpPr>
          <p:spPr>
            <a:xfrm>
              <a:off x="3631030" y="0"/>
              <a:ext cx="6267000" cy="240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36"/>
            <p:cNvSpPr txBox="1"/>
            <p:nvPr/>
          </p:nvSpPr>
          <p:spPr>
            <a:xfrm>
              <a:off x="3631030" y="0"/>
              <a:ext cx="6267000" cy="2402100"/>
            </a:xfrm>
            <a:prstGeom prst="rect">
              <a:avLst/>
            </a:prstGeom>
            <a:noFill/>
            <a:ln>
              <a:noFill/>
            </a:ln>
          </p:spPr>
          <p:txBody>
            <a:bodyPr anchorCtr="0" anchor="ctr" bIns="142225" lIns="142225" spcFirstLastPara="1" rIns="142225" wrap="square" tIns="0">
              <a:noAutofit/>
            </a:bodyPr>
            <a:lstStyle/>
            <a:p>
              <a:pPr indent="0" lvl="0" marL="0" marR="0" rtl="0" algn="l">
                <a:lnSpc>
                  <a:spcPct val="90000"/>
                </a:lnSpc>
                <a:spcBef>
                  <a:spcPts val="0"/>
                </a:spcBef>
                <a:spcAft>
                  <a:spcPts val="0"/>
                </a:spcAft>
                <a:buClr>
                  <a:schemeClr val="dk1"/>
                </a:buClr>
                <a:buSzPts val="2000"/>
                <a:buFont typeface="Corbel"/>
                <a:buNone/>
              </a:pPr>
              <a:r>
                <a:rPr b="1" lang="en-US" sz="2000">
                  <a:solidFill>
                    <a:schemeClr val="dk1"/>
                  </a:solidFill>
                  <a:latin typeface="Corbel"/>
                  <a:ea typeface="Corbel"/>
                  <a:cs typeface="Corbel"/>
                  <a:sym typeface="Corbel"/>
                </a:rPr>
                <a:t>By design:</a:t>
              </a:r>
              <a:endParaRPr sz="2000">
                <a:solidFill>
                  <a:schemeClr val="dk1"/>
                </a:solidFill>
                <a:latin typeface="Corbel"/>
                <a:ea typeface="Corbel"/>
                <a:cs typeface="Corbel"/>
                <a:sym typeface="Corbel"/>
              </a:endParaRPr>
            </a:p>
            <a:p>
              <a:pPr indent="-171450" lvl="1" marL="171450" marR="0" rtl="0" algn="l">
                <a:lnSpc>
                  <a:spcPct val="90000"/>
                </a:lnSpc>
                <a:spcBef>
                  <a:spcPts val="70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Implement appropriate technical and organisational measures</a:t>
              </a:r>
              <a:endParaRPr b="0" i="0" sz="1600" u="none" cap="none" strike="noStrike">
                <a:solidFill>
                  <a:schemeClr val="dk1"/>
                </a:solidFill>
                <a:latin typeface="Corbel"/>
                <a:ea typeface="Corbel"/>
                <a:cs typeface="Corbel"/>
                <a:sym typeface="Corbel"/>
              </a:endParaRPr>
            </a:p>
            <a:p>
              <a:pPr indent="-171450" lvl="1" marL="171450" marR="0" rtl="0" algn="l">
                <a:lnSpc>
                  <a:spcPct val="90000"/>
                </a:lnSpc>
                <a:spcBef>
                  <a:spcPts val="24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Integrate the necessary safeguards into the processing in order to meet GDPR requirements and protect the rights of data subjects</a:t>
              </a:r>
              <a:endParaRPr b="0" i="0" sz="1600" u="none" cap="none" strike="noStrike">
                <a:solidFill>
                  <a:schemeClr val="dk1"/>
                </a:solidFill>
                <a:latin typeface="Corbel"/>
                <a:ea typeface="Corbel"/>
                <a:cs typeface="Corbel"/>
                <a:sym typeface="Corbel"/>
              </a:endParaRPr>
            </a:p>
          </p:txBody>
        </p:sp>
        <p:sp>
          <p:nvSpPr>
            <p:cNvPr id="1186" name="Google Shape;1186;p36"/>
            <p:cNvSpPr/>
            <p:nvPr/>
          </p:nvSpPr>
          <p:spPr>
            <a:xfrm>
              <a:off x="1293115" y="2602131"/>
              <a:ext cx="3202500" cy="2402100"/>
            </a:xfrm>
            <a:prstGeom prst="downArrow">
              <a:avLst>
                <a:gd fmla="val 50000" name="adj1"/>
                <a:gd fmla="val 50000" name="adj2"/>
              </a:avLst>
            </a:prstGeom>
            <a:solidFill>
              <a:srgbClr val="0929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36"/>
            <p:cNvSpPr/>
            <p:nvPr/>
          </p:nvSpPr>
          <p:spPr>
            <a:xfrm>
              <a:off x="4591817" y="2602131"/>
              <a:ext cx="6267000" cy="240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36"/>
            <p:cNvSpPr txBox="1"/>
            <p:nvPr/>
          </p:nvSpPr>
          <p:spPr>
            <a:xfrm>
              <a:off x="4591817" y="2602131"/>
              <a:ext cx="6267000" cy="2402100"/>
            </a:xfrm>
            <a:prstGeom prst="rect">
              <a:avLst/>
            </a:prstGeom>
            <a:noFill/>
            <a:ln>
              <a:noFill/>
            </a:ln>
          </p:spPr>
          <p:txBody>
            <a:bodyPr anchorCtr="0" anchor="ctr" bIns="142225" lIns="142225" spcFirstLastPara="1" rIns="142225" wrap="square" tIns="0">
              <a:noAutofit/>
            </a:bodyPr>
            <a:lstStyle/>
            <a:p>
              <a:pPr indent="0" lvl="0" marL="0" marR="0" rtl="0" algn="l">
                <a:lnSpc>
                  <a:spcPct val="90000"/>
                </a:lnSpc>
                <a:spcBef>
                  <a:spcPts val="0"/>
                </a:spcBef>
                <a:spcAft>
                  <a:spcPts val="0"/>
                </a:spcAft>
                <a:buClr>
                  <a:schemeClr val="dk1"/>
                </a:buClr>
                <a:buSzPts val="2000"/>
                <a:buFont typeface="Corbel"/>
                <a:buNone/>
              </a:pPr>
              <a:r>
                <a:rPr b="1" lang="en-US" sz="2000">
                  <a:solidFill>
                    <a:schemeClr val="dk1"/>
                  </a:solidFill>
                  <a:latin typeface="Corbel"/>
                  <a:ea typeface="Corbel"/>
                  <a:cs typeface="Corbel"/>
                  <a:sym typeface="Corbel"/>
                </a:rPr>
                <a:t>By default: </a:t>
              </a:r>
              <a:r>
                <a:rPr lang="en-US" sz="2000">
                  <a:solidFill>
                    <a:schemeClr val="dk1"/>
                  </a:solidFill>
                  <a:latin typeface="Corbel"/>
                  <a:ea typeface="Corbel"/>
                  <a:cs typeface="Corbel"/>
                  <a:sym typeface="Corbel"/>
                </a:rPr>
                <a:t>Ensure through technical and organizational measures that only personal data which are necessary for the specific purpose are processed – with respect to …</a:t>
              </a:r>
              <a:endParaRPr sz="2000">
                <a:solidFill>
                  <a:schemeClr val="dk1"/>
                </a:solidFill>
                <a:latin typeface="Corbel"/>
                <a:ea typeface="Corbel"/>
                <a:cs typeface="Corbel"/>
                <a:sym typeface="Corbel"/>
              </a:endParaRPr>
            </a:p>
            <a:p>
              <a:pPr indent="-171450" lvl="1" marL="171450" marR="0" rtl="0" algn="l">
                <a:lnSpc>
                  <a:spcPct val="90000"/>
                </a:lnSpc>
                <a:spcBef>
                  <a:spcPts val="70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the amount of personal data collected</a:t>
              </a:r>
              <a:endParaRPr b="0" i="0" sz="1600" u="none" cap="none" strike="noStrike">
                <a:solidFill>
                  <a:schemeClr val="dk1"/>
                </a:solidFill>
                <a:latin typeface="Corbel"/>
                <a:ea typeface="Corbel"/>
                <a:cs typeface="Corbel"/>
                <a:sym typeface="Corbel"/>
              </a:endParaRPr>
            </a:p>
            <a:p>
              <a:pPr indent="-171450" lvl="1" marL="171450" marR="0" rtl="0" algn="l">
                <a:lnSpc>
                  <a:spcPct val="90000"/>
                </a:lnSpc>
                <a:spcBef>
                  <a:spcPts val="24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the extent of their processing</a:t>
              </a:r>
              <a:endParaRPr b="0" i="0" sz="1600" u="none" cap="none" strike="noStrike">
                <a:solidFill>
                  <a:schemeClr val="dk1"/>
                </a:solidFill>
                <a:latin typeface="Corbel"/>
                <a:ea typeface="Corbel"/>
                <a:cs typeface="Corbel"/>
                <a:sym typeface="Corbel"/>
              </a:endParaRPr>
            </a:p>
            <a:p>
              <a:pPr indent="-171450" lvl="1" marL="171450" marR="0" rtl="0" algn="l">
                <a:lnSpc>
                  <a:spcPct val="90000"/>
                </a:lnSpc>
                <a:spcBef>
                  <a:spcPts val="24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the period of their storage</a:t>
              </a:r>
              <a:endParaRPr b="0" i="0" sz="1600" u="none" cap="none" strike="noStrike">
                <a:solidFill>
                  <a:schemeClr val="dk1"/>
                </a:solidFill>
                <a:latin typeface="Corbel"/>
                <a:ea typeface="Corbel"/>
                <a:cs typeface="Corbel"/>
                <a:sym typeface="Corbel"/>
              </a:endParaRPr>
            </a:p>
            <a:p>
              <a:pPr indent="-171450" lvl="1" marL="171450" marR="0" rtl="0" algn="l">
                <a:lnSpc>
                  <a:spcPct val="90000"/>
                </a:lnSpc>
                <a:spcBef>
                  <a:spcPts val="240"/>
                </a:spcBef>
                <a:spcAft>
                  <a:spcPts val="0"/>
                </a:spcAft>
                <a:buClr>
                  <a:schemeClr val="dk1"/>
                </a:buClr>
                <a:buSzPts val="1600"/>
                <a:buFont typeface="Corbel"/>
                <a:buChar char="•"/>
              </a:pPr>
              <a:r>
                <a:rPr b="0" i="0" lang="en-US" sz="1600" u="none" cap="none" strike="noStrike">
                  <a:solidFill>
                    <a:schemeClr val="dk1"/>
                  </a:solidFill>
                  <a:latin typeface="Corbel"/>
                  <a:ea typeface="Corbel"/>
                  <a:cs typeface="Corbel"/>
                  <a:sym typeface="Corbel"/>
                </a:rPr>
                <a:t>their accessibility</a:t>
              </a:r>
              <a:endParaRPr b="0" i="0" sz="1600" u="none" cap="none" strike="noStrike">
                <a:solidFill>
                  <a:schemeClr val="dk1"/>
                </a:solidFill>
                <a:latin typeface="Corbel"/>
                <a:ea typeface="Corbel"/>
                <a:cs typeface="Corbel"/>
                <a:sym typeface="Corbe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2" name="Shape 1192"/>
        <p:cNvGrpSpPr/>
        <p:nvPr/>
      </p:nvGrpSpPr>
      <p:grpSpPr>
        <a:xfrm>
          <a:off x="0" y="0"/>
          <a:ext cx="0" cy="0"/>
          <a:chOff x="0" y="0"/>
          <a:chExt cx="0" cy="0"/>
        </a:xfrm>
      </p:grpSpPr>
      <p:sp>
        <p:nvSpPr>
          <p:cNvPr id="1193" name="Google Shape;1193;p37"/>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Data protection by design and by default</a:t>
            </a:r>
            <a:endParaRPr/>
          </a:p>
        </p:txBody>
      </p:sp>
      <p:sp>
        <p:nvSpPr>
          <p:cNvPr id="1194" name="Google Shape;1194;p37"/>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You are a developer of HR management software. How do you implement data protection …</a:t>
            </a:r>
            <a:endParaRPr/>
          </a:p>
          <a:p>
            <a:pPr indent="-457200" lvl="1" marL="914400" rtl="0" algn="l">
              <a:lnSpc>
                <a:spcPct val="100000"/>
              </a:lnSpc>
              <a:spcBef>
                <a:spcPts val="500"/>
              </a:spcBef>
              <a:spcAft>
                <a:spcPts val="0"/>
              </a:spcAft>
              <a:buSzPts val="1500"/>
              <a:buFont typeface="Arial"/>
              <a:buChar char="•"/>
            </a:pPr>
            <a:r>
              <a:rPr b="1" lang="en-US" sz="2000"/>
              <a:t>by design?</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b="1" sz="2000"/>
          </a:p>
          <a:p>
            <a:pPr indent="-361950" lvl="1" marL="914400" rtl="0" algn="l">
              <a:lnSpc>
                <a:spcPct val="100000"/>
              </a:lnSpc>
              <a:spcBef>
                <a:spcPts val="500"/>
              </a:spcBef>
              <a:spcAft>
                <a:spcPts val="0"/>
              </a:spcAft>
              <a:buSzPts val="1500"/>
              <a:buFont typeface="Arial"/>
              <a:buNone/>
            </a:pPr>
            <a:r>
              <a:t/>
            </a:r>
            <a:endParaRPr b="1" sz="2000"/>
          </a:p>
          <a:p>
            <a:pPr indent="-457200" lvl="1" marL="914400" rtl="0" algn="l">
              <a:lnSpc>
                <a:spcPct val="100000"/>
              </a:lnSpc>
              <a:spcBef>
                <a:spcPts val="500"/>
              </a:spcBef>
              <a:spcAft>
                <a:spcPts val="0"/>
              </a:spcAft>
              <a:buSzPts val="1500"/>
              <a:buFont typeface="Arial"/>
              <a:buChar char="•"/>
            </a:pPr>
            <a:r>
              <a:rPr b="1" lang="en-US" sz="2000"/>
              <a:t>by default?</a:t>
            </a:r>
            <a:endParaRPr sz="2000"/>
          </a:p>
        </p:txBody>
      </p:sp>
      <p:sp>
        <p:nvSpPr>
          <p:cNvPr id="1195" name="Google Shape;1195;p37"/>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9" name="Shape 1199"/>
        <p:cNvGrpSpPr/>
        <p:nvPr/>
      </p:nvGrpSpPr>
      <p:grpSpPr>
        <a:xfrm>
          <a:off x="0" y="0"/>
          <a:ext cx="0" cy="0"/>
          <a:chOff x="0" y="0"/>
          <a:chExt cx="0" cy="0"/>
        </a:xfrm>
      </p:grpSpPr>
      <p:sp>
        <p:nvSpPr>
          <p:cNvPr id="1200" name="Google Shape;1200;p38"/>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Data protection by design and by default</a:t>
            </a:r>
            <a:endParaRPr/>
          </a:p>
        </p:txBody>
      </p:sp>
      <p:sp>
        <p:nvSpPr>
          <p:cNvPr id="1201" name="Google Shape;1201;p38"/>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You are a developer of HR management software. How do you implement data protection …</a:t>
            </a:r>
            <a:endParaRPr/>
          </a:p>
          <a:p>
            <a:pPr indent="-457200" lvl="1" marL="914400" rtl="0" algn="l">
              <a:lnSpc>
                <a:spcPct val="100000"/>
              </a:lnSpc>
              <a:spcBef>
                <a:spcPts val="500"/>
              </a:spcBef>
              <a:spcAft>
                <a:spcPts val="0"/>
              </a:spcAft>
              <a:buSzPts val="1500"/>
              <a:buFont typeface="Arial"/>
              <a:buChar char="•"/>
            </a:pPr>
            <a:r>
              <a:rPr b="1" lang="en-US" sz="2000"/>
              <a:t>by design?</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sz="2000"/>
          </a:p>
          <a:p>
            <a:pPr indent="-361950" lvl="1" marL="914400" rtl="0" algn="l">
              <a:lnSpc>
                <a:spcPct val="100000"/>
              </a:lnSpc>
              <a:spcBef>
                <a:spcPts val="500"/>
              </a:spcBef>
              <a:spcAft>
                <a:spcPts val="0"/>
              </a:spcAft>
              <a:buSzPts val="1500"/>
              <a:buFont typeface="Arial"/>
              <a:buNone/>
            </a:pPr>
            <a:r>
              <a:t/>
            </a:r>
            <a:endParaRPr b="1" sz="2000"/>
          </a:p>
          <a:p>
            <a:pPr indent="-361950" lvl="1" marL="914400" rtl="0" algn="l">
              <a:lnSpc>
                <a:spcPct val="100000"/>
              </a:lnSpc>
              <a:spcBef>
                <a:spcPts val="500"/>
              </a:spcBef>
              <a:spcAft>
                <a:spcPts val="0"/>
              </a:spcAft>
              <a:buSzPts val="1500"/>
              <a:buFont typeface="Arial"/>
              <a:buNone/>
            </a:pPr>
            <a:r>
              <a:t/>
            </a:r>
            <a:endParaRPr b="1" sz="2000"/>
          </a:p>
          <a:p>
            <a:pPr indent="-457200" lvl="1" marL="914400" rtl="0" algn="l">
              <a:lnSpc>
                <a:spcPct val="100000"/>
              </a:lnSpc>
              <a:spcBef>
                <a:spcPts val="500"/>
              </a:spcBef>
              <a:spcAft>
                <a:spcPts val="0"/>
              </a:spcAft>
              <a:buSzPts val="1500"/>
              <a:buFont typeface="Arial"/>
              <a:buChar char="•"/>
            </a:pPr>
            <a:r>
              <a:rPr b="1" lang="en-US" sz="2000"/>
              <a:t>by default?</a:t>
            </a:r>
            <a:endParaRPr sz="2000"/>
          </a:p>
        </p:txBody>
      </p:sp>
      <p:sp>
        <p:nvSpPr>
          <p:cNvPr id="1202" name="Google Shape;1202;p38"/>
          <p:cNvSpPr/>
          <p:nvPr/>
        </p:nvSpPr>
        <p:spPr>
          <a:xfrm>
            <a:off x="9544594" y="175934"/>
            <a:ext cx="2386200" cy="853500"/>
          </a:xfrm>
          <a:prstGeom prst="ribbon2">
            <a:avLst>
              <a:gd fmla="val 16667" name="adj1"/>
              <a:gd fmla="val 50000" name="adj2"/>
            </a:avLst>
          </a:prstGeom>
          <a:solidFill>
            <a:schemeClr val="accent3"/>
          </a:solidFill>
          <a:ln cap="flat" cmpd="sng" w="12700">
            <a:solidFill>
              <a:srgbClr val="B9514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Corbel"/>
                <a:ea typeface="Corbel"/>
                <a:cs typeface="Corbel"/>
                <a:sym typeface="Corbel"/>
              </a:rPr>
              <a:t>Example</a:t>
            </a:r>
            <a:endParaRPr b="1" sz="1800">
              <a:solidFill>
                <a:schemeClr val="lt1"/>
              </a:solidFill>
              <a:latin typeface="Corbel"/>
              <a:ea typeface="Corbel"/>
              <a:cs typeface="Corbel"/>
              <a:sym typeface="Corbel"/>
            </a:endParaRPr>
          </a:p>
        </p:txBody>
      </p:sp>
      <p:sp>
        <p:nvSpPr>
          <p:cNvPr id="1203" name="Google Shape;1203;p38"/>
          <p:cNvSpPr txBox="1"/>
          <p:nvPr/>
        </p:nvSpPr>
        <p:spPr>
          <a:xfrm>
            <a:off x="1933303" y="2551837"/>
            <a:ext cx="8325300" cy="1754400"/>
          </a:xfrm>
          <a:prstGeom prst="rect">
            <a:avLst/>
          </a:prstGeom>
          <a:solidFill>
            <a:schemeClr val="accent3"/>
          </a:solidFill>
          <a:ln cap="flat" cmpd="sng" w="12700">
            <a:solidFill>
              <a:srgbClr val="B9514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Corbel"/>
                <a:ea typeface="Corbel"/>
                <a:cs typeface="Corbel"/>
                <a:sym typeface="Corbel"/>
              </a:rPr>
              <a:t>Support state of the art encryption of personal data</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Support state of the art access control with multi factor authentication</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Pseudonymisation and anonymisation options for reports generated from the tool</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Option to limit / restrict data access and export (depending on the role of the user)</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Option to set a retention / deletion policy for a given data set</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a:t>
            </a:r>
            <a:endParaRPr/>
          </a:p>
        </p:txBody>
      </p:sp>
      <p:sp>
        <p:nvSpPr>
          <p:cNvPr id="1204" name="Google Shape;1204;p38"/>
          <p:cNvSpPr txBox="1"/>
          <p:nvPr/>
        </p:nvSpPr>
        <p:spPr>
          <a:xfrm>
            <a:off x="1933303" y="5103674"/>
            <a:ext cx="8325300" cy="923400"/>
          </a:xfrm>
          <a:prstGeom prst="rect">
            <a:avLst/>
          </a:prstGeom>
          <a:solidFill>
            <a:schemeClr val="accent3"/>
          </a:solidFill>
          <a:ln cap="flat" cmpd="sng" w="12700">
            <a:solidFill>
              <a:srgbClr val="B9514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Corbel"/>
                <a:ea typeface="Corbel"/>
                <a:cs typeface="Corbel"/>
                <a:sym typeface="Corbel"/>
              </a:rPr>
              <a:t>By default, activate encryption and multi factor authentication</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By default, activate automated deletion of recruiting data after 6 months</a:t>
            </a:r>
            <a:endParaRPr/>
          </a:p>
          <a:p>
            <a:pPr indent="0" lvl="0" marL="0" marR="0" rtl="0" algn="ctr">
              <a:spcBef>
                <a:spcPts val="0"/>
              </a:spcBef>
              <a:spcAft>
                <a:spcPts val="0"/>
              </a:spcAft>
              <a:buNone/>
            </a:pPr>
            <a:r>
              <a:rPr lang="en-US" sz="1800">
                <a:solidFill>
                  <a:schemeClr val="lt1"/>
                </a:solidFill>
                <a:latin typeface="Corbel"/>
                <a:ea typeface="Corbel"/>
                <a:cs typeface="Corbel"/>
                <a:sym typeface="Corbel"/>
              </a:rPr>
              <a: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8" name="Shape 1208"/>
        <p:cNvGrpSpPr/>
        <p:nvPr/>
      </p:nvGrpSpPr>
      <p:grpSpPr>
        <a:xfrm>
          <a:off x="0" y="0"/>
          <a:ext cx="0" cy="0"/>
          <a:chOff x="0" y="0"/>
          <a:chExt cx="0" cy="0"/>
        </a:xfrm>
      </p:grpSpPr>
      <p:sp>
        <p:nvSpPr>
          <p:cNvPr id="1209" name="Google Shape;1209;p39"/>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Joint controllers (Art. 26 GDPR)</a:t>
            </a:r>
            <a:endParaRPr/>
          </a:p>
        </p:txBody>
      </p:sp>
      <p:sp>
        <p:nvSpPr>
          <p:cNvPr id="1210" name="Google Shape;1210;p39"/>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Joint controllership =  two or more controllers </a:t>
            </a:r>
            <a:r>
              <a:rPr b="1" lang="en-US" sz="2400"/>
              <a:t>jointly determine </a:t>
            </a:r>
            <a:r>
              <a:rPr lang="en-US" sz="2400"/>
              <a:t>the </a:t>
            </a:r>
            <a:r>
              <a:rPr b="1" lang="en-US" sz="2400"/>
              <a:t>purposes</a:t>
            </a:r>
            <a:r>
              <a:rPr lang="en-US" sz="2400"/>
              <a:t> and </a:t>
            </a:r>
            <a:r>
              <a:rPr b="1" lang="en-US" sz="2400"/>
              <a:t>means</a:t>
            </a:r>
            <a:r>
              <a:rPr lang="en-US" sz="2400"/>
              <a:t> of processing</a:t>
            </a:r>
            <a:endParaRPr/>
          </a:p>
          <a:p>
            <a:pPr indent="-514350" lvl="0" marL="514350" rtl="0" algn="l">
              <a:lnSpc>
                <a:spcPct val="100000"/>
              </a:lnSpc>
              <a:spcBef>
                <a:spcPts val="1000"/>
              </a:spcBef>
              <a:spcAft>
                <a:spcPts val="0"/>
              </a:spcAft>
              <a:buSzPts val="2400"/>
              <a:buFont typeface="Arial"/>
              <a:buChar char="•"/>
            </a:pPr>
            <a:r>
              <a:rPr lang="en-US" sz="2400"/>
              <a:t>Key requirement for joint controllers: Determine their respective responsibilities for GDPR compliance in a transparent manner, in particular as regards the exercising of the rights of the data subject</a:t>
            </a:r>
            <a:endParaRPr/>
          </a:p>
          <a:p>
            <a:pPr indent="0" lvl="0" marL="0" rtl="0" algn="l">
              <a:lnSpc>
                <a:spcPct val="100000"/>
              </a:lnSpc>
              <a:spcBef>
                <a:spcPts val="1000"/>
              </a:spcBef>
              <a:spcAft>
                <a:spcPts val="0"/>
              </a:spcAft>
              <a:buSzPts val="2400"/>
              <a:buNone/>
            </a:pPr>
            <a:r>
              <a:rPr i="1" lang="en-US" sz="2400"/>
              <a:t>	🡪 joint controller agreement (JCA) between the controllers</a:t>
            </a:r>
            <a:endParaRPr/>
          </a:p>
          <a:p>
            <a:pPr indent="-514350" lvl="0" marL="514350" rtl="0" algn="l">
              <a:lnSpc>
                <a:spcPct val="100000"/>
              </a:lnSpc>
              <a:spcBef>
                <a:spcPts val="1000"/>
              </a:spcBef>
              <a:spcAft>
                <a:spcPts val="0"/>
              </a:spcAft>
              <a:buSzPts val="2400"/>
              <a:buFont typeface="Arial"/>
              <a:buChar char="•"/>
            </a:pPr>
            <a:r>
              <a:rPr lang="en-US" sz="2400"/>
              <a:t>Data subjects may exercise their rights against each of the controllers.</a:t>
            </a:r>
            <a:endParaRPr/>
          </a:p>
          <a:p>
            <a:pPr indent="-361950" lvl="1" marL="914400" rtl="0" algn="l">
              <a:lnSpc>
                <a:spcPct val="100000"/>
              </a:lnSpc>
              <a:spcBef>
                <a:spcPts val="500"/>
              </a:spcBef>
              <a:spcAft>
                <a:spcPts val="0"/>
              </a:spcAft>
              <a:buSzPts val="1500"/>
              <a:buFont typeface="Arial"/>
              <a:buNone/>
            </a:pPr>
            <a:r>
              <a:t/>
            </a:r>
            <a:endParaRPr sz="2000"/>
          </a:p>
          <a:p>
            <a:pPr indent="-381000" lvl="1" marL="914400" rtl="0" algn="l">
              <a:lnSpc>
                <a:spcPct val="100000"/>
              </a:lnSpc>
              <a:spcBef>
                <a:spcPts val="500"/>
              </a:spcBef>
              <a:spcAft>
                <a:spcPts val="0"/>
              </a:spcAft>
              <a:buSzPts val="1200"/>
              <a:buFont typeface="Arial"/>
              <a:buNone/>
            </a:pPr>
            <a:r>
              <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4" name="Shape 1214"/>
        <p:cNvGrpSpPr/>
        <p:nvPr/>
      </p:nvGrpSpPr>
      <p:grpSpPr>
        <a:xfrm>
          <a:off x="0" y="0"/>
          <a:ext cx="0" cy="0"/>
          <a:chOff x="0" y="0"/>
          <a:chExt cx="0" cy="0"/>
        </a:xfrm>
      </p:grpSpPr>
      <p:sp>
        <p:nvSpPr>
          <p:cNvPr id="1215" name="Google Shape;1215;p40"/>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Processors (Art. 28-29 GDPR)</a:t>
            </a:r>
            <a:endParaRPr/>
          </a:p>
        </p:txBody>
      </p:sp>
      <p:sp>
        <p:nvSpPr>
          <p:cNvPr id="1216" name="Google Shape;1216;p40"/>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361950" lvl="0" marL="514350" rtl="0" algn="l">
              <a:lnSpc>
                <a:spcPct val="100000"/>
              </a:lnSpc>
              <a:spcBef>
                <a:spcPts val="0"/>
              </a:spcBef>
              <a:spcAft>
                <a:spcPts val="0"/>
              </a:spcAft>
              <a:buSzPts val="2400"/>
              <a:buFont typeface="Arial"/>
              <a:buNone/>
            </a:pPr>
            <a:r>
              <a:t/>
            </a:r>
            <a:endParaRPr sz="2400"/>
          </a:p>
          <a:p>
            <a:pPr indent="-361950" lvl="0" marL="514350" rtl="0" algn="l">
              <a:lnSpc>
                <a:spcPct val="100000"/>
              </a:lnSpc>
              <a:spcBef>
                <a:spcPts val="1000"/>
              </a:spcBef>
              <a:spcAft>
                <a:spcPts val="0"/>
              </a:spcAft>
              <a:buSzPts val="2400"/>
              <a:buFont typeface="Arial"/>
              <a:buNone/>
            </a:pPr>
            <a:r>
              <a:t/>
            </a:r>
            <a:endParaRPr sz="2400"/>
          </a:p>
          <a:p>
            <a:pPr indent="-361950" lvl="0" marL="514350" rtl="0" algn="l">
              <a:lnSpc>
                <a:spcPct val="100000"/>
              </a:lnSpc>
              <a:spcBef>
                <a:spcPts val="1000"/>
              </a:spcBef>
              <a:spcAft>
                <a:spcPts val="0"/>
              </a:spcAft>
              <a:buSzPts val="2400"/>
              <a:buFont typeface="Arial"/>
              <a:buNone/>
            </a:pPr>
            <a:r>
              <a:t/>
            </a:r>
            <a:endParaRPr sz="2400"/>
          </a:p>
          <a:p>
            <a:pPr indent="-514350" lvl="0" marL="514350" rtl="0" algn="l">
              <a:lnSpc>
                <a:spcPct val="100000"/>
              </a:lnSpc>
              <a:spcBef>
                <a:spcPts val="1000"/>
              </a:spcBef>
              <a:spcAft>
                <a:spcPts val="0"/>
              </a:spcAft>
              <a:buSzPts val="2400"/>
              <a:buFont typeface="Arial"/>
              <a:buChar char="•"/>
            </a:pPr>
            <a:r>
              <a:rPr lang="en-US" sz="2400"/>
              <a:t>Controllers shall use only </a:t>
            </a:r>
            <a:r>
              <a:rPr b="1" lang="en-US" sz="2400"/>
              <a:t>processors providing sufficient guarantees </a:t>
            </a:r>
            <a:r>
              <a:rPr lang="en-US" sz="2400"/>
              <a:t>to implement appropriate technical and organisational measures to meet GDPR requirements.</a:t>
            </a:r>
            <a:endParaRPr/>
          </a:p>
          <a:p>
            <a:pPr indent="-514350" lvl="0" marL="514350" rtl="0" algn="l">
              <a:lnSpc>
                <a:spcPct val="100000"/>
              </a:lnSpc>
              <a:spcBef>
                <a:spcPts val="1000"/>
              </a:spcBef>
              <a:spcAft>
                <a:spcPts val="0"/>
              </a:spcAft>
              <a:buSzPts val="2400"/>
              <a:buFont typeface="Arial"/>
              <a:buChar char="•"/>
            </a:pPr>
            <a:r>
              <a:rPr lang="en-US" sz="2400"/>
              <a:t>Processors shall not engage other processors without prior specific or general authorisation of the controller.</a:t>
            </a:r>
            <a:endParaRPr/>
          </a:p>
          <a:p>
            <a:pPr indent="-514350" lvl="0" marL="514350" rtl="0" algn="l">
              <a:lnSpc>
                <a:spcPct val="100000"/>
              </a:lnSpc>
              <a:spcBef>
                <a:spcPts val="1000"/>
              </a:spcBef>
              <a:spcAft>
                <a:spcPts val="0"/>
              </a:spcAft>
              <a:buSzPts val="2400"/>
              <a:buFont typeface="Arial"/>
              <a:buChar char="•"/>
            </a:pPr>
            <a:r>
              <a:rPr lang="en-US" sz="2400"/>
              <a:t>Processing by a processor shall be </a:t>
            </a:r>
            <a:r>
              <a:rPr b="1" lang="en-US" sz="2400"/>
              <a:t>governed by a contract</a:t>
            </a:r>
            <a:endParaRPr/>
          </a:p>
          <a:p>
            <a:pPr indent="0" lvl="0" marL="0" rtl="0" algn="l">
              <a:lnSpc>
                <a:spcPct val="100000"/>
              </a:lnSpc>
              <a:spcBef>
                <a:spcPts val="1000"/>
              </a:spcBef>
              <a:spcAft>
                <a:spcPts val="0"/>
              </a:spcAft>
              <a:buSzPts val="2400"/>
              <a:buNone/>
            </a:pPr>
            <a:r>
              <a:rPr i="1" lang="en-US" sz="2400"/>
              <a:t>	🡪 data processing agreement (DPA) between the controller and processor</a:t>
            </a:r>
            <a:endParaRPr i="1" sz="2400"/>
          </a:p>
        </p:txBody>
      </p:sp>
      <p:pic>
        <p:nvPicPr>
          <p:cNvPr id="1217" name="Google Shape;1217;p40"/>
          <p:cNvPicPr preferRelativeResize="0"/>
          <p:nvPr/>
        </p:nvPicPr>
        <p:blipFill rotWithShape="1">
          <a:blip r:embed="rId3">
            <a:alphaModFix/>
          </a:blip>
          <a:srcRect b="32705" l="0" r="0" t="0"/>
          <a:stretch/>
        </p:blipFill>
        <p:spPr>
          <a:xfrm>
            <a:off x="4285841" y="1259868"/>
            <a:ext cx="3620316" cy="1179626"/>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1" name="Shape 1221"/>
        <p:cNvGrpSpPr/>
        <p:nvPr/>
      </p:nvGrpSpPr>
      <p:grpSpPr>
        <a:xfrm>
          <a:off x="0" y="0"/>
          <a:ext cx="0" cy="0"/>
          <a:chOff x="0" y="0"/>
          <a:chExt cx="0" cy="0"/>
        </a:xfrm>
      </p:grpSpPr>
      <p:sp>
        <p:nvSpPr>
          <p:cNvPr id="1222" name="Google Shape;1222;p41"/>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Records of processing activities (Art. 30 GDPR)</a:t>
            </a:r>
            <a:endParaRPr/>
          </a:p>
        </p:txBody>
      </p:sp>
      <p:sp>
        <p:nvSpPr>
          <p:cNvPr id="1223" name="Google Shape;1223;p41"/>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Each </a:t>
            </a:r>
            <a:r>
              <a:rPr lang="en-US" sz="2400" u="sng"/>
              <a:t>controller</a:t>
            </a:r>
            <a:r>
              <a:rPr lang="en-US" sz="2400"/>
              <a:t> must maintain </a:t>
            </a:r>
            <a:r>
              <a:rPr b="1" lang="en-US" sz="2400"/>
              <a:t>records of processing activities </a:t>
            </a:r>
            <a:r>
              <a:rPr lang="en-US" sz="2400"/>
              <a:t>under their responsibility, covering at least:</a:t>
            </a:r>
            <a:endParaRPr/>
          </a:p>
          <a:p>
            <a:pPr indent="-457200" lvl="1" marL="914400" rtl="0" algn="l">
              <a:lnSpc>
                <a:spcPct val="100000"/>
              </a:lnSpc>
              <a:spcBef>
                <a:spcPts val="500"/>
              </a:spcBef>
              <a:spcAft>
                <a:spcPts val="0"/>
              </a:spcAft>
              <a:buSzPts val="1500"/>
              <a:buFont typeface="Arial"/>
              <a:buChar char="•"/>
            </a:pPr>
            <a:r>
              <a:rPr lang="en-US" sz="2000"/>
              <a:t>Name and contact details of the controller</a:t>
            </a:r>
            <a:endParaRPr/>
          </a:p>
          <a:p>
            <a:pPr indent="-457200" lvl="1" marL="914400" rtl="0" algn="l">
              <a:lnSpc>
                <a:spcPct val="100000"/>
              </a:lnSpc>
              <a:spcBef>
                <a:spcPts val="500"/>
              </a:spcBef>
              <a:spcAft>
                <a:spcPts val="0"/>
              </a:spcAft>
              <a:buSzPts val="1500"/>
              <a:buFont typeface="Arial"/>
              <a:buChar char="•"/>
            </a:pPr>
            <a:r>
              <a:rPr lang="en-US" sz="2000"/>
              <a:t>Purposes of the processing</a:t>
            </a:r>
            <a:endParaRPr/>
          </a:p>
          <a:p>
            <a:pPr indent="-457200" lvl="1" marL="914400" rtl="0" algn="l">
              <a:lnSpc>
                <a:spcPct val="100000"/>
              </a:lnSpc>
              <a:spcBef>
                <a:spcPts val="500"/>
              </a:spcBef>
              <a:spcAft>
                <a:spcPts val="0"/>
              </a:spcAft>
              <a:buSzPts val="1500"/>
              <a:buFont typeface="Arial"/>
              <a:buChar char="•"/>
            </a:pPr>
            <a:r>
              <a:rPr lang="en-US" sz="2000"/>
              <a:t>Categories of personal data</a:t>
            </a:r>
            <a:endParaRPr/>
          </a:p>
          <a:p>
            <a:pPr indent="-457200" lvl="1" marL="914400" rtl="0" algn="l">
              <a:lnSpc>
                <a:spcPct val="100000"/>
              </a:lnSpc>
              <a:spcBef>
                <a:spcPts val="500"/>
              </a:spcBef>
              <a:spcAft>
                <a:spcPts val="0"/>
              </a:spcAft>
              <a:buSzPts val="1500"/>
              <a:buFont typeface="Arial"/>
              <a:buChar char="•"/>
            </a:pPr>
            <a:r>
              <a:rPr lang="en-US" sz="2000"/>
              <a:t>Categories of data subjects (from which personal data are processed)</a:t>
            </a:r>
            <a:endParaRPr/>
          </a:p>
          <a:p>
            <a:pPr indent="-457200" lvl="1" marL="914400" rtl="0" algn="l">
              <a:lnSpc>
                <a:spcPct val="100000"/>
              </a:lnSpc>
              <a:spcBef>
                <a:spcPts val="500"/>
              </a:spcBef>
              <a:spcAft>
                <a:spcPts val="0"/>
              </a:spcAft>
              <a:buSzPts val="1500"/>
              <a:buFont typeface="Arial"/>
              <a:buChar char="•"/>
            </a:pPr>
            <a:r>
              <a:rPr lang="en-US" sz="2000"/>
              <a:t>Categories of recipients to whom the personal are disclosed</a:t>
            </a:r>
            <a:endParaRPr/>
          </a:p>
          <a:p>
            <a:pPr indent="-457200" lvl="1" marL="914400" rtl="0" algn="l">
              <a:lnSpc>
                <a:spcPct val="100000"/>
              </a:lnSpc>
              <a:spcBef>
                <a:spcPts val="500"/>
              </a:spcBef>
              <a:spcAft>
                <a:spcPts val="0"/>
              </a:spcAft>
              <a:buSzPts val="1500"/>
              <a:buFont typeface="Arial"/>
              <a:buChar char="•"/>
            </a:pPr>
            <a:r>
              <a:rPr lang="en-US" sz="2000"/>
              <a:t>Transfers of personal data to a third country</a:t>
            </a:r>
            <a:endParaRPr/>
          </a:p>
          <a:p>
            <a:pPr indent="-457200" lvl="1" marL="914400" rtl="0" algn="l">
              <a:lnSpc>
                <a:spcPct val="100000"/>
              </a:lnSpc>
              <a:spcBef>
                <a:spcPts val="500"/>
              </a:spcBef>
              <a:spcAft>
                <a:spcPts val="0"/>
              </a:spcAft>
              <a:buSzPts val="1500"/>
              <a:buFont typeface="Arial"/>
              <a:buChar char="•"/>
            </a:pPr>
            <a:r>
              <a:rPr lang="en-US" sz="2000"/>
              <a:t>Time limits for erasure of the different categories of data</a:t>
            </a:r>
            <a:endParaRPr/>
          </a:p>
          <a:p>
            <a:pPr indent="-457200" lvl="1" marL="914400" rtl="0" algn="l">
              <a:lnSpc>
                <a:spcPct val="100000"/>
              </a:lnSpc>
              <a:spcBef>
                <a:spcPts val="500"/>
              </a:spcBef>
              <a:spcAft>
                <a:spcPts val="0"/>
              </a:spcAft>
              <a:buSzPts val="1500"/>
              <a:buFont typeface="Arial"/>
              <a:buChar char="•"/>
            </a:pPr>
            <a:r>
              <a:rPr lang="en-US" sz="2000"/>
              <a:t>Description of the technical and organisational security measures taken</a:t>
            </a:r>
            <a:endParaRPr/>
          </a:p>
          <a:p>
            <a:pPr indent="-514350" lvl="0" marL="514350" rtl="0" algn="l">
              <a:lnSpc>
                <a:spcPct val="100000"/>
              </a:lnSpc>
              <a:spcBef>
                <a:spcPts val="1000"/>
              </a:spcBef>
              <a:spcAft>
                <a:spcPts val="0"/>
              </a:spcAft>
              <a:buSzPts val="2400"/>
              <a:buFont typeface="Arial"/>
              <a:buChar char="•"/>
            </a:pPr>
            <a:r>
              <a:rPr lang="en-US" sz="2400" u="sng"/>
              <a:t>Processors</a:t>
            </a:r>
            <a:r>
              <a:rPr lang="en-US" sz="2400"/>
              <a:t> must also maintain records of their processing activities performed on behalf of a controller (comparable requirements).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7" name="Shape 1227"/>
        <p:cNvGrpSpPr/>
        <p:nvPr/>
      </p:nvGrpSpPr>
      <p:grpSpPr>
        <a:xfrm>
          <a:off x="0" y="0"/>
          <a:ext cx="0" cy="0"/>
          <a:chOff x="0" y="0"/>
          <a:chExt cx="0" cy="0"/>
        </a:xfrm>
      </p:grpSpPr>
      <p:sp>
        <p:nvSpPr>
          <p:cNvPr id="1228" name="Google Shape;1228;p42"/>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Data protection impact assessment (Art. 35 GDPR)</a:t>
            </a:r>
            <a:endParaRPr/>
          </a:p>
        </p:txBody>
      </p:sp>
      <p:grpSp>
        <p:nvGrpSpPr>
          <p:cNvPr id="1229" name="Google Shape;1229;p42"/>
          <p:cNvGrpSpPr/>
          <p:nvPr/>
        </p:nvGrpSpPr>
        <p:grpSpPr>
          <a:xfrm>
            <a:off x="838200" y="1298590"/>
            <a:ext cx="11191200" cy="4909410"/>
            <a:chOff x="0" y="47344"/>
            <a:chExt cx="11191200" cy="4909410"/>
          </a:xfrm>
        </p:grpSpPr>
        <p:sp>
          <p:nvSpPr>
            <p:cNvPr id="1230" name="Google Shape;1230;p42"/>
            <p:cNvSpPr/>
            <p:nvPr/>
          </p:nvSpPr>
          <p:spPr>
            <a:xfrm>
              <a:off x="0" y="313024"/>
              <a:ext cx="11191200" cy="1559400"/>
            </a:xfrm>
            <a:prstGeom prst="rect">
              <a:avLst/>
            </a:prstGeom>
            <a:solidFill>
              <a:schemeClr val="lt1">
                <a:alpha val="89800"/>
              </a:schemeClr>
            </a:solidFill>
            <a:ln cap="flat" cmpd="sng" w="12700">
              <a:solidFill>
                <a:srgbClr val="0929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42"/>
            <p:cNvSpPr txBox="1"/>
            <p:nvPr/>
          </p:nvSpPr>
          <p:spPr>
            <a:xfrm>
              <a:off x="0" y="313024"/>
              <a:ext cx="11191200" cy="1559400"/>
            </a:xfrm>
            <a:prstGeom prst="rect">
              <a:avLst/>
            </a:prstGeom>
            <a:noFill/>
            <a:ln>
              <a:noFill/>
            </a:ln>
          </p:spPr>
          <p:txBody>
            <a:bodyPr anchorCtr="0" anchor="t" bIns="128000" lIns="868550" spcFirstLastPara="1" rIns="868550" wrap="square" tIns="374900">
              <a:noAutofit/>
            </a:bodyPr>
            <a:lstStyle/>
            <a:p>
              <a:pPr indent="-171450" lvl="1" marL="171450" marR="0" rtl="0" algn="l">
                <a:lnSpc>
                  <a:spcPct val="90000"/>
                </a:lnSpc>
                <a:spcBef>
                  <a:spcPts val="0"/>
                </a:spcBef>
                <a:spcAft>
                  <a:spcPts val="0"/>
                </a:spcAft>
                <a:buClr>
                  <a:schemeClr val="dk1"/>
                </a:buClr>
                <a:buSzPts val="1800"/>
                <a:buFont typeface="Corbel"/>
                <a:buChar char="•"/>
              </a:pPr>
              <a:r>
                <a:rPr b="0" i="0" lang="en-US" sz="1800" u="none" cap="none" strike="noStrike">
                  <a:solidFill>
                    <a:schemeClr val="dk1"/>
                  </a:solidFill>
                  <a:latin typeface="Corbel"/>
                  <a:ea typeface="Corbel"/>
                  <a:cs typeface="Corbel"/>
                  <a:sym typeface="Corbel"/>
                </a:rPr>
                <a:t>Assess and </a:t>
              </a:r>
              <a:r>
                <a:rPr b="1" i="0" lang="en-US" sz="1800" u="none" cap="none" strike="noStrike">
                  <a:solidFill>
                    <a:schemeClr val="dk1"/>
                  </a:solidFill>
                  <a:latin typeface="Corbel"/>
                  <a:ea typeface="Corbel"/>
                  <a:cs typeface="Corbel"/>
                  <a:sym typeface="Corbel"/>
                </a:rPr>
                <a:t>understand</a:t>
              </a:r>
              <a:r>
                <a:rPr b="0" i="0" lang="en-US" sz="1800" u="none" cap="none" strike="noStrike">
                  <a:solidFill>
                    <a:schemeClr val="dk1"/>
                  </a:solidFill>
                  <a:latin typeface="Corbel"/>
                  <a:ea typeface="Corbel"/>
                  <a:cs typeface="Corbel"/>
                  <a:sym typeface="Corbel"/>
                </a:rPr>
                <a:t> the </a:t>
              </a:r>
              <a:r>
                <a:rPr b="1" i="0" lang="en-US" sz="1800" u="none" cap="none" strike="noStrike">
                  <a:solidFill>
                    <a:schemeClr val="dk1"/>
                  </a:solidFill>
                  <a:latin typeface="Corbel"/>
                  <a:ea typeface="Corbel"/>
                  <a:cs typeface="Corbel"/>
                  <a:sym typeface="Corbel"/>
                </a:rPr>
                <a:t>impact</a:t>
              </a:r>
              <a:r>
                <a:rPr b="0" i="0" lang="en-US" sz="1800" u="none" cap="none" strike="noStrike">
                  <a:solidFill>
                    <a:schemeClr val="dk1"/>
                  </a:solidFill>
                  <a:latin typeface="Corbel"/>
                  <a:ea typeface="Corbel"/>
                  <a:cs typeface="Corbel"/>
                  <a:sym typeface="Corbel"/>
                </a:rPr>
                <a:t> of envisaged processing operations on the protection of personal data</a:t>
              </a:r>
              <a:endParaRPr b="0" i="0" sz="1800" u="none" cap="none" strike="noStrike">
                <a:solidFill>
                  <a:schemeClr val="dk1"/>
                </a:solidFill>
                <a:latin typeface="Corbel"/>
                <a:ea typeface="Corbel"/>
                <a:cs typeface="Corbel"/>
                <a:sym typeface="Corbel"/>
              </a:endParaRPr>
            </a:p>
            <a:p>
              <a:pPr indent="-171450" lvl="1" marL="171450" marR="0" rtl="0" algn="l">
                <a:lnSpc>
                  <a:spcPct val="90000"/>
                </a:lnSpc>
                <a:spcBef>
                  <a:spcPts val="270"/>
                </a:spcBef>
                <a:spcAft>
                  <a:spcPts val="0"/>
                </a:spcAft>
                <a:buClr>
                  <a:schemeClr val="dk1"/>
                </a:buClr>
                <a:buSzPts val="1800"/>
                <a:buFont typeface="Corbel"/>
                <a:buChar char="•"/>
              </a:pPr>
              <a:r>
                <a:rPr b="1" i="0" lang="en-US" sz="1800" u="none" cap="none" strike="noStrike">
                  <a:solidFill>
                    <a:schemeClr val="dk1"/>
                  </a:solidFill>
                  <a:latin typeface="Corbel"/>
                  <a:ea typeface="Corbel"/>
                  <a:cs typeface="Corbel"/>
                  <a:sym typeface="Corbel"/>
                </a:rPr>
                <a:t>Prevent</a:t>
              </a:r>
              <a:r>
                <a:rPr b="0" i="0" lang="en-US" sz="1800" u="none" cap="none" strike="noStrike">
                  <a:solidFill>
                    <a:schemeClr val="dk1"/>
                  </a:solidFill>
                  <a:latin typeface="Corbel"/>
                  <a:ea typeface="Corbel"/>
                  <a:cs typeface="Corbel"/>
                  <a:sym typeface="Corbel"/>
                </a:rPr>
                <a:t> </a:t>
              </a:r>
              <a:r>
                <a:rPr b="1" i="0" lang="en-US" sz="1800" u="none" cap="none" strike="noStrike">
                  <a:solidFill>
                    <a:schemeClr val="dk1"/>
                  </a:solidFill>
                  <a:latin typeface="Corbel"/>
                  <a:ea typeface="Corbel"/>
                  <a:cs typeface="Corbel"/>
                  <a:sym typeface="Corbel"/>
                </a:rPr>
                <a:t>data processing </a:t>
              </a:r>
              <a:r>
                <a:rPr b="0" i="0" lang="en-US" sz="1800" u="none" cap="none" strike="noStrike">
                  <a:solidFill>
                    <a:schemeClr val="dk1"/>
                  </a:solidFill>
                  <a:latin typeface="Corbel"/>
                  <a:ea typeface="Corbel"/>
                  <a:cs typeface="Corbel"/>
                  <a:sym typeface="Corbel"/>
                </a:rPr>
                <a:t>that would result in </a:t>
              </a:r>
              <a:r>
                <a:rPr b="1" i="0" lang="en-US" sz="1800" u="none" cap="none" strike="noStrike">
                  <a:solidFill>
                    <a:schemeClr val="dk1"/>
                  </a:solidFill>
                  <a:latin typeface="Corbel"/>
                  <a:ea typeface="Corbel"/>
                  <a:cs typeface="Corbel"/>
                  <a:sym typeface="Corbel"/>
                </a:rPr>
                <a:t>unacceptable risks </a:t>
              </a:r>
              <a:r>
                <a:rPr b="0" i="0" lang="en-US" sz="1800" u="none" cap="none" strike="noStrike">
                  <a:solidFill>
                    <a:schemeClr val="dk1"/>
                  </a:solidFill>
                  <a:latin typeface="Corbel"/>
                  <a:ea typeface="Corbel"/>
                  <a:cs typeface="Corbel"/>
                  <a:sym typeface="Corbel"/>
                </a:rPr>
                <a:t>to the rights and freedoms of natural persons</a:t>
              </a:r>
              <a:endParaRPr b="0" i="0" sz="1800" u="none" cap="none" strike="noStrike">
                <a:solidFill>
                  <a:schemeClr val="dk1"/>
                </a:solidFill>
                <a:latin typeface="Corbel"/>
                <a:ea typeface="Corbel"/>
                <a:cs typeface="Corbel"/>
                <a:sym typeface="Corbel"/>
              </a:endParaRPr>
            </a:p>
          </p:txBody>
        </p:sp>
        <p:sp>
          <p:nvSpPr>
            <p:cNvPr id="1232" name="Google Shape;1232;p42"/>
            <p:cNvSpPr/>
            <p:nvPr/>
          </p:nvSpPr>
          <p:spPr>
            <a:xfrm>
              <a:off x="559562" y="47344"/>
              <a:ext cx="7833900" cy="531300"/>
            </a:xfrm>
            <a:prstGeom prst="roundRect">
              <a:avLst>
                <a:gd fmla="val 16667" name="adj"/>
              </a:avLst>
            </a:prstGeom>
            <a:solidFill>
              <a:srgbClr val="0929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42"/>
            <p:cNvSpPr txBox="1"/>
            <p:nvPr/>
          </p:nvSpPr>
          <p:spPr>
            <a:xfrm>
              <a:off x="585501" y="73283"/>
              <a:ext cx="7782000" cy="479400"/>
            </a:xfrm>
            <a:prstGeom prst="rect">
              <a:avLst/>
            </a:prstGeom>
            <a:noFill/>
            <a:ln>
              <a:noFill/>
            </a:ln>
          </p:spPr>
          <p:txBody>
            <a:bodyPr anchorCtr="0" anchor="ctr" bIns="0" lIns="296100" spcFirstLastPara="1" rIns="296100" wrap="square" tIns="0">
              <a:noAutofit/>
            </a:bodyPr>
            <a:lstStyle/>
            <a:p>
              <a:pPr indent="0" lvl="0" marL="0" marR="0" rtl="0" algn="l">
                <a:lnSpc>
                  <a:spcPct val="90000"/>
                </a:lnSpc>
                <a:spcBef>
                  <a:spcPts val="0"/>
                </a:spcBef>
                <a:spcAft>
                  <a:spcPts val="0"/>
                </a:spcAft>
                <a:buClr>
                  <a:schemeClr val="lt1"/>
                </a:buClr>
                <a:buSzPts val="1800"/>
                <a:buFont typeface="Corbel"/>
                <a:buNone/>
              </a:pPr>
              <a:r>
                <a:rPr lang="en-US" sz="1800">
                  <a:solidFill>
                    <a:schemeClr val="lt1"/>
                  </a:solidFill>
                  <a:latin typeface="Corbel"/>
                  <a:ea typeface="Corbel"/>
                  <a:cs typeface="Corbel"/>
                  <a:sym typeface="Corbel"/>
                </a:rPr>
                <a:t>Goal of a data protection impact assessment (DPIA)</a:t>
              </a:r>
              <a:endParaRPr sz="1800">
                <a:solidFill>
                  <a:schemeClr val="lt1"/>
                </a:solidFill>
                <a:latin typeface="Corbel"/>
                <a:ea typeface="Corbel"/>
                <a:cs typeface="Corbel"/>
                <a:sym typeface="Corbel"/>
              </a:endParaRPr>
            </a:p>
          </p:txBody>
        </p:sp>
        <p:sp>
          <p:nvSpPr>
            <p:cNvPr id="1234" name="Google Shape;1234;p42"/>
            <p:cNvSpPr/>
            <p:nvPr/>
          </p:nvSpPr>
          <p:spPr>
            <a:xfrm>
              <a:off x="0" y="2235154"/>
              <a:ext cx="11191200" cy="2721600"/>
            </a:xfrm>
            <a:prstGeom prst="rect">
              <a:avLst/>
            </a:prstGeom>
            <a:solidFill>
              <a:schemeClr val="lt1">
                <a:alpha val="89800"/>
              </a:schemeClr>
            </a:solidFill>
            <a:ln cap="flat" cmpd="sng" w="12700">
              <a:solidFill>
                <a:srgbClr val="0929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p42"/>
            <p:cNvSpPr txBox="1"/>
            <p:nvPr/>
          </p:nvSpPr>
          <p:spPr>
            <a:xfrm>
              <a:off x="0" y="2235154"/>
              <a:ext cx="11191200" cy="2721600"/>
            </a:xfrm>
            <a:prstGeom prst="rect">
              <a:avLst/>
            </a:prstGeom>
            <a:noFill/>
            <a:ln>
              <a:noFill/>
            </a:ln>
          </p:spPr>
          <p:txBody>
            <a:bodyPr anchorCtr="0" anchor="t" bIns="128000" lIns="868550" spcFirstLastPara="1" rIns="868550" wrap="square" tIns="374900">
              <a:noAutofit/>
            </a:bodyPr>
            <a:lstStyle/>
            <a:p>
              <a:pPr indent="-171450" lvl="1" marL="171450" marR="0" rtl="0" algn="l">
                <a:lnSpc>
                  <a:spcPct val="90000"/>
                </a:lnSpc>
                <a:spcBef>
                  <a:spcPts val="0"/>
                </a:spcBef>
                <a:spcAft>
                  <a:spcPts val="0"/>
                </a:spcAft>
                <a:buClr>
                  <a:schemeClr val="dk1"/>
                </a:buClr>
                <a:buSzPts val="1800"/>
                <a:buFont typeface="Corbel"/>
                <a:buChar char="•"/>
              </a:pPr>
              <a:r>
                <a:rPr b="1" i="0" lang="en-US" sz="1800" u="none" cap="none" strike="noStrike">
                  <a:solidFill>
                    <a:schemeClr val="dk1"/>
                  </a:solidFill>
                  <a:latin typeface="Corbel"/>
                  <a:ea typeface="Corbel"/>
                  <a:cs typeface="Corbel"/>
                  <a:sym typeface="Corbel"/>
                </a:rPr>
                <a:t>In general:</a:t>
              </a:r>
              <a:r>
                <a:rPr b="0" i="0" lang="en-US" sz="1800" u="none" cap="none" strike="noStrike">
                  <a:solidFill>
                    <a:schemeClr val="dk1"/>
                  </a:solidFill>
                  <a:latin typeface="Corbel"/>
                  <a:ea typeface="Corbel"/>
                  <a:cs typeface="Corbel"/>
                  <a:sym typeface="Corbel"/>
                </a:rPr>
                <a:t> Whenever data processing is </a:t>
              </a:r>
              <a:r>
                <a:rPr b="1" i="0" lang="en-US" sz="1800" u="none" cap="none" strike="noStrike">
                  <a:solidFill>
                    <a:schemeClr val="dk1"/>
                  </a:solidFill>
                  <a:latin typeface="Corbel"/>
                  <a:ea typeface="Corbel"/>
                  <a:cs typeface="Corbel"/>
                  <a:sym typeface="Corbel"/>
                </a:rPr>
                <a:t>likely</a:t>
              </a:r>
              <a:r>
                <a:rPr b="0" i="0" lang="en-US" sz="1800" u="none" cap="none" strike="noStrike">
                  <a:solidFill>
                    <a:schemeClr val="dk1"/>
                  </a:solidFill>
                  <a:latin typeface="Corbel"/>
                  <a:ea typeface="Corbel"/>
                  <a:cs typeface="Corbel"/>
                  <a:sym typeface="Corbel"/>
                </a:rPr>
                <a:t> to result in a high risk to the rights and freedoms of the data subjects</a:t>
              </a:r>
              <a:endParaRPr b="0" i="0" sz="1800" u="none" cap="none" strike="noStrike">
                <a:solidFill>
                  <a:schemeClr val="dk1"/>
                </a:solidFill>
                <a:latin typeface="Corbel"/>
                <a:ea typeface="Corbel"/>
                <a:cs typeface="Corbel"/>
                <a:sym typeface="Corbel"/>
              </a:endParaRPr>
            </a:p>
            <a:p>
              <a:pPr indent="-171450" lvl="1" marL="171450" marR="0" rtl="0" algn="l">
                <a:lnSpc>
                  <a:spcPct val="90000"/>
                </a:lnSpc>
                <a:spcBef>
                  <a:spcPts val="270"/>
                </a:spcBef>
                <a:spcAft>
                  <a:spcPts val="0"/>
                </a:spcAft>
                <a:buClr>
                  <a:schemeClr val="dk1"/>
                </a:buClr>
                <a:buSzPts val="1800"/>
                <a:buFont typeface="Corbel"/>
                <a:buChar char="•"/>
              </a:pPr>
              <a:r>
                <a:rPr b="1" i="0" lang="en-US" sz="1800" u="none" cap="none" strike="noStrike">
                  <a:solidFill>
                    <a:schemeClr val="dk1"/>
                  </a:solidFill>
                  <a:latin typeface="Corbel"/>
                  <a:ea typeface="Corbel"/>
                  <a:cs typeface="Corbel"/>
                  <a:sym typeface="Corbel"/>
                </a:rPr>
                <a:t>In particular in the case of:</a:t>
              </a:r>
              <a:endParaRPr b="1" i="0" sz="1800" u="none" cap="none" strike="noStrike">
                <a:solidFill>
                  <a:schemeClr val="dk1"/>
                </a:solidFill>
                <a:latin typeface="Corbel"/>
                <a:ea typeface="Corbel"/>
                <a:cs typeface="Corbel"/>
                <a:sym typeface="Corbel"/>
              </a:endParaRPr>
            </a:p>
            <a:p>
              <a:pPr indent="-171450" lvl="2" marL="342900" marR="0" rtl="0" algn="l">
                <a:lnSpc>
                  <a:spcPct val="90000"/>
                </a:lnSpc>
                <a:spcBef>
                  <a:spcPts val="270"/>
                </a:spcBef>
                <a:spcAft>
                  <a:spcPts val="0"/>
                </a:spcAft>
                <a:buClr>
                  <a:schemeClr val="dk1"/>
                </a:buClr>
                <a:buSzPts val="1800"/>
                <a:buFont typeface="Corbel"/>
                <a:buChar char="•"/>
              </a:pPr>
              <a:r>
                <a:rPr b="0" i="0" lang="en-US" sz="1800" u="none" cap="none" strike="noStrike">
                  <a:solidFill>
                    <a:schemeClr val="dk1"/>
                  </a:solidFill>
                  <a:latin typeface="Corbel"/>
                  <a:ea typeface="Corbel"/>
                  <a:cs typeface="Corbel"/>
                  <a:sym typeface="Corbel"/>
                </a:rPr>
                <a:t>systematic and extensive evaluation of personal aspects which is based on automated processing, including profiling, and on which decisions are based that produce legal effects concerning the natural person</a:t>
              </a:r>
              <a:endParaRPr b="0" i="0" sz="1800" u="none" cap="none" strike="noStrike">
                <a:solidFill>
                  <a:schemeClr val="dk1"/>
                </a:solidFill>
                <a:latin typeface="Corbel"/>
                <a:ea typeface="Corbel"/>
                <a:cs typeface="Corbel"/>
                <a:sym typeface="Corbel"/>
              </a:endParaRPr>
            </a:p>
            <a:p>
              <a:pPr indent="-171450" lvl="2" marL="342900" marR="0" rtl="0" algn="l">
                <a:lnSpc>
                  <a:spcPct val="90000"/>
                </a:lnSpc>
                <a:spcBef>
                  <a:spcPts val="270"/>
                </a:spcBef>
                <a:spcAft>
                  <a:spcPts val="0"/>
                </a:spcAft>
                <a:buClr>
                  <a:schemeClr val="dk1"/>
                </a:buClr>
                <a:buSzPts val="1800"/>
                <a:buFont typeface="Corbel"/>
                <a:buChar char="•"/>
              </a:pPr>
              <a:r>
                <a:rPr b="0" i="0" lang="en-US" sz="1800" u="none" cap="none" strike="noStrike">
                  <a:solidFill>
                    <a:schemeClr val="dk1"/>
                  </a:solidFill>
                  <a:latin typeface="Corbel"/>
                  <a:ea typeface="Corbel"/>
                  <a:cs typeface="Corbel"/>
                  <a:sym typeface="Corbel"/>
                </a:rPr>
                <a:t>processing on a large scale of </a:t>
              </a:r>
              <a:r>
                <a:rPr b="1" i="0" lang="en-US" sz="1800" u="none" cap="none" strike="noStrike">
                  <a:solidFill>
                    <a:schemeClr val="dk1"/>
                  </a:solidFill>
                  <a:latin typeface="Corbel"/>
                  <a:ea typeface="Corbel"/>
                  <a:cs typeface="Corbel"/>
                  <a:sym typeface="Corbel"/>
                </a:rPr>
                <a:t>special categories </a:t>
              </a:r>
              <a:r>
                <a:rPr b="0" i="0" lang="en-US" sz="1800" u="none" cap="none" strike="noStrike">
                  <a:solidFill>
                    <a:schemeClr val="dk1"/>
                  </a:solidFill>
                  <a:latin typeface="Corbel"/>
                  <a:ea typeface="Corbel"/>
                  <a:cs typeface="Corbel"/>
                  <a:sym typeface="Corbel"/>
                </a:rPr>
                <a:t>of data</a:t>
              </a:r>
              <a:endParaRPr b="0" i="0" sz="1800" u="none" cap="none" strike="noStrike">
                <a:solidFill>
                  <a:schemeClr val="dk1"/>
                </a:solidFill>
                <a:latin typeface="Corbel"/>
                <a:ea typeface="Corbel"/>
                <a:cs typeface="Corbel"/>
                <a:sym typeface="Corbel"/>
              </a:endParaRPr>
            </a:p>
            <a:p>
              <a:pPr indent="-171450" lvl="2" marL="342900" marR="0" rtl="0" algn="l">
                <a:lnSpc>
                  <a:spcPct val="90000"/>
                </a:lnSpc>
                <a:spcBef>
                  <a:spcPts val="270"/>
                </a:spcBef>
                <a:spcAft>
                  <a:spcPts val="0"/>
                </a:spcAft>
                <a:buClr>
                  <a:schemeClr val="dk1"/>
                </a:buClr>
                <a:buSzPts val="1800"/>
                <a:buFont typeface="Corbel"/>
                <a:buChar char="•"/>
              </a:pPr>
              <a:r>
                <a:rPr b="0" i="0" lang="en-US" sz="1800" u="none" cap="none" strike="noStrike">
                  <a:solidFill>
                    <a:schemeClr val="dk1"/>
                  </a:solidFill>
                  <a:latin typeface="Corbel"/>
                  <a:ea typeface="Corbel"/>
                  <a:cs typeface="Corbel"/>
                  <a:sym typeface="Corbel"/>
                </a:rPr>
                <a:t>systematic monitoring of a publicly accessible area on a large scale</a:t>
              </a:r>
              <a:endParaRPr b="0" i="0" sz="1800" u="none" cap="none" strike="noStrike">
                <a:solidFill>
                  <a:schemeClr val="dk1"/>
                </a:solidFill>
                <a:latin typeface="Corbel"/>
                <a:ea typeface="Corbel"/>
                <a:cs typeface="Corbel"/>
                <a:sym typeface="Corbel"/>
              </a:endParaRPr>
            </a:p>
          </p:txBody>
        </p:sp>
        <p:sp>
          <p:nvSpPr>
            <p:cNvPr id="1236" name="Google Shape;1236;p42"/>
            <p:cNvSpPr/>
            <p:nvPr/>
          </p:nvSpPr>
          <p:spPr>
            <a:xfrm>
              <a:off x="559562" y="1969475"/>
              <a:ext cx="7833900" cy="531300"/>
            </a:xfrm>
            <a:prstGeom prst="roundRect">
              <a:avLst>
                <a:gd fmla="val 16667" name="adj"/>
              </a:avLst>
            </a:prstGeom>
            <a:solidFill>
              <a:srgbClr val="0929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7" name="Google Shape;1237;p42"/>
            <p:cNvSpPr txBox="1"/>
            <p:nvPr/>
          </p:nvSpPr>
          <p:spPr>
            <a:xfrm>
              <a:off x="585501" y="1995414"/>
              <a:ext cx="7782000" cy="479400"/>
            </a:xfrm>
            <a:prstGeom prst="rect">
              <a:avLst/>
            </a:prstGeom>
            <a:noFill/>
            <a:ln>
              <a:noFill/>
            </a:ln>
          </p:spPr>
          <p:txBody>
            <a:bodyPr anchorCtr="0" anchor="ctr" bIns="0" lIns="296100" spcFirstLastPara="1" rIns="296100" wrap="square" tIns="0">
              <a:noAutofit/>
            </a:bodyPr>
            <a:lstStyle/>
            <a:p>
              <a:pPr indent="0" lvl="0" marL="0" marR="0" rtl="0" algn="l">
                <a:lnSpc>
                  <a:spcPct val="90000"/>
                </a:lnSpc>
                <a:spcBef>
                  <a:spcPts val="0"/>
                </a:spcBef>
                <a:spcAft>
                  <a:spcPts val="0"/>
                </a:spcAft>
                <a:buClr>
                  <a:schemeClr val="lt1"/>
                </a:buClr>
                <a:buSzPts val="1800"/>
                <a:buFont typeface="Corbel"/>
                <a:buNone/>
              </a:pPr>
              <a:r>
                <a:rPr lang="en-US" sz="1800">
                  <a:solidFill>
                    <a:schemeClr val="lt1"/>
                  </a:solidFill>
                  <a:latin typeface="Corbel"/>
                  <a:ea typeface="Corbel"/>
                  <a:cs typeface="Corbel"/>
                  <a:sym typeface="Corbel"/>
                </a:rPr>
                <a:t>When must a DPIA be carried out?</a:t>
              </a:r>
              <a:endParaRPr sz="1800">
                <a:solidFill>
                  <a:schemeClr val="lt1"/>
                </a:solidFill>
                <a:latin typeface="Corbel"/>
                <a:ea typeface="Corbel"/>
                <a:cs typeface="Corbel"/>
                <a:sym typeface="Corbel"/>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1" name="Shape 1241"/>
        <p:cNvGrpSpPr/>
        <p:nvPr/>
      </p:nvGrpSpPr>
      <p:grpSpPr>
        <a:xfrm>
          <a:off x="0" y="0"/>
          <a:ext cx="0" cy="0"/>
          <a:chOff x="0" y="0"/>
          <a:chExt cx="0" cy="0"/>
        </a:xfrm>
      </p:grpSpPr>
      <p:sp>
        <p:nvSpPr>
          <p:cNvPr id="1242" name="Google Shape;1242;p43"/>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Special categories of personal data (Art. 9 GDPR)</a:t>
            </a:r>
            <a:endParaRPr/>
          </a:p>
        </p:txBody>
      </p:sp>
      <p:sp>
        <p:nvSpPr>
          <p:cNvPr id="1243" name="Google Shape;1243;p43"/>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Special categories are defined as:</a:t>
            </a:r>
            <a:endParaRPr/>
          </a:p>
          <a:p>
            <a:pPr indent="-457200" lvl="1" marL="914400" rtl="0" algn="l">
              <a:lnSpc>
                <a:spcPct val="100000"/>
              </a:lnSpc>
              <a:spcBef>
                <a:spcPts val="500"/>
              </a:spcBef>
              <a:spcAft>
                <a:spcPts val="0"/>
              </a:spcAft>
              <a:buSzPts val="1500"/>
              <a:buFont typeface="Arial"/>
              <a:buChar char="•"/>
            </a:pPr>
            <a:r>
              <a:rPr lang="en-US" sz="2000"/>
              <a:t>Any data revealing …</a:t>
            </a:r>
            <a:endParaRPr/>
          </a:p>
          <a:p>
            <a:pPr indent="-457200" lvl="2" marL="1371600" rtl="0" algn="l">
              <a:lnSpc>
                <a:spcPct val="100000"/>
              </a:lnSpc>
              <a:spcBef>
                <a:spcPts val="500"/>
              </a:spcBef>
              <a:spcAft>
                <a:spcPts val="0"/>
              </a:spcAft>
              <a:buSzPts val="1600"/>
              <a:buFont typeface="Arial"/>
              <a:buChar char="•"/>
            </a:pPr>
            <a:r>
              <a:rPr lang="en-US" sz="1600"/>
              <a:t>racial or ethnic origin</a:t>
            </a:r>
            <a:endParaRPr/>
          </a:p>
          <a:p>
            <a:pPr indent="-457200" lvl="2" marL="1371600" rtl="0" algn="l">
              <a:lnSpc>
                <a:spcPct val="100000"/>
              </a:lnSpc>
              <a:spcBef>
                <a:spcPts val="500"/>
              </a:spcBef>
              <a:spcAft>
                <a:spcPts val="0"/>
              </a:spcAft>
              <a:buSzPts val="1600"/>
              <a:buFont typeface="Arial"/>
              <a:buChar char="•"/>
            </a:pPr>
            <a:r>
              <a:rPr lang="en-US" sz="1600"/>
              <a:t>political opinion</a:t>
            </a:r>
            <a:endParaRPr/>
          </a:p>
          <a:p>
            <a:pPr indent="-457200" lvl="2" marL="1371600" rtl="0" algn="l">
              <a:lnSpc>
                <a:spcPct val="100000"/>
              </a:lnSpc>
              <a:spcBef>
                <a:spcPts val="500"/>
              </a:spcBef>
              <a:spcAft>
                <a:spcPts val="0"/>
              </a:spcAft>
              <a:buSzPts val="1600"/>
              <a:buFont typeface="Arial"/>
              <a:buChar char="•"/>
            </a:pPr>
            <a:r>
              <a:rPr lang="en-US" sz="1600"/>
              <a:t> religious or philosophical beliefs</a:t>
            </a:r>
            <a:endParaRPr/>
          </a:p>
          <a:p>
            <a:pPr indent="-457200" lvl="2" marL="1371600" rtl="0" algn="l">
              <a:lnSpc>
                <a:spcPct val="100000"/>
              </a:lnSpc>
              <a:spcBef>
                <a:spcPts val="500"/>
              </a:spcBef>
              <a:spcAft>
                <a:spcPts val="0"/>
              </a:spcAft>
              <a:buSzPts val="1600"/>
              <a:buFont typeface="Arial"/>
              <a:buChar char="•"/>
            </a:pPr>
            <a:r>
              <a:rPr lang="en-US" sz="1600"/>
              <a:t>trade union membership</a:t>
            </a:r>
            <a:endParaRPr/>
          </a:p>
          <a:p>
            <a:pPr indent="-457200" lvl="1" marL="914400" rtl="0" algn="l">
              <a:lnSpc>
                <a:spcPct val="100000"/>
              </a:lnSpc>
              <a:spcBef>
                <a:spcPts val="500"/>
              </a:spcBef>
              <a:spcAft>
                <a:spcPts val="0"/>
              </a:spcAft>
              <a:buSzPts val="1500"/>
              <a:buFont typeface="Arial"/>
              <a:buChar char="•"/>
            </a:pPr>
            <a:r>
              <a:rPr lang="en-US" sz="2000"/>
              <a:t>Genetic data</a:t>
            </a:r>
            <a:endParaRPr/>
          </a:p>
          <a:p>
            <a:pPr indent="-457200" lvl="1" marL="914400" rtl="0" algn="l">
              <a:lnSpc>
                <a:spcPct val="100000"/>
              </a:lnSpc>
              <a:spcBef>
                <a:spcPts val="500"/>
              </a:spcBef>
              <a:spcAft>
                <a:spcPts val="0"/>
              </a:spcAft>
              <a:buSzPts val="1500"/>
              <a:buFont typeface="Arial"/>
              <a:buChar char="•"/>
            </a:pPr>
            <a:r>
              <a:rPr lang="en-US" sz="2000"/>
              <a:t>Biometric data (for the purpose of uniquely identifying a natural person)</a:t>
            </a:r>
            <a:endParaRPr/>
          </a:p>
          <a:p>
            <a:pPr indent="-457200" lvl="1" marL="914400" rtl="0" algn="l">
              <a:lnSpc>
                <a:spcPct val="100000"/>
              </a:lnSpc>
              <a:spcBef>
                <a:spcPts val="500"/>
              </a:spcBef>
              <a:spcAft>
                <a:spcPts val="0"/>
              </a:spcAft>
              <a:buSzPts val="1500"/>
              <a:buFont typeface="Arial"/>
              <a:buChar char="•"/>
            </a:pPr>
            <a:r>
              <a:rPr lang="en-US" sz="2000"/>
              <a:t>Data concerning health</a:t>
            </a:r>
            <a:endParaRPr/>
          </a:p>
          <a:p>
            <a:pPr indent="-457200" lvl="1" marL="914400" rtl="0" algn="l">
              <a:lnSpc>
                <a:spcPct val="100000"/>
              </a:lnSpc>
              <a:spcBef>
                <a:spcPts val="500"/>
              </a:spcBef>
              <a:spcAft>
                <a:spcPts val="0"/>
              </a:spcAft>
              <a:buSzPts val="1500"/>
              <a:buFont typeface="Arial"/>
              <a:buChar char="•"/>
            </a:pPr>
            <a:r>
              <a:rPr lang="en-US" sz="2000"/>
              <a:t>Data concerning a natural person’s sex life or sexual orientation</a:t>
            </a:r>
            <a:endParaRPr/>
          </a:p>
          <a:p>
            <a:pPr indent="-514350" lvl="0" marL="514350" rtl="0" algn="l">
              <a:lnSpc>
                <a:spcPct val="100000"/>
              </a:lnSpc>
              <a:spcBef>
                <a:spcPts val="1000"/>
              </a:spcBef>
              <a:spcAft>
                <a:spcPts val="0"/>
              </a:spcAft>
              <a:buSzPts val="2000"/>
              <a:buFont typeface="Arial"/>
              <a:buChar char="•"/>
            </a:pPr>
            <a:r>
              <a:rPr lang="en-US" sz="2000"/>
              <a:t>The processing of these categories of personal data is bound to special prerequisites.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7" name="Shape 1247"/>
        <p:cNvGrpSpPr/>
        <p:nvPr/>
      </p:nvGrpSpPr>
      <p:grpSpPr>
        <a:xfrm>
          <a:off x="0" y="0"/>
          <a:ext cx="0" cy="0"/>
          <a:chOff x="0" y="0"/>
          <a:chExt cx="0" cy="0"/>
        </a:xfrm>
      </p:grpSpPr>
      <p:sp>
        <p:nvSpPr>
          <p:cNvPr id="1248" name="Google Shape;1248;p44"/>
          <p:cNvSpPr txBox="1"/>
          <p:nvPr>
            <p:ph type="title"/>
          </p:nvPr>
        </p:nvSpPr>
        <p:spPr>
          <a:xfrm>
            <a:off x="831850" y="2445189"/>
            <a:ext cx="10515600" cy="2010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3"/>
              </a:buClr>
              <a:buSzPts val="6000"/>
              <a:buFont typeface="Corbel"/>
              <a:buNone/>
            </a:pPr>
            <a:r>
              <a:rPr lang="en-US"/>
              <a:t>Introduction to the EOSC DPMS</a:t>
            </a:r>
            <a:endParaRPr/>
          </a:p>
        </p:txBody>
      </p:sp>
      <p:sp>
        <p:nvSpPr>
          <p:cNvPr id="1249" name="Google Shape;1249;p44"/>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4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3" name="Shape 1253"/>
        <p:cNvGrpSpPr/>
        <p:nvPr/>
      </p:nvGrpSpPr>
      <p:grpSpPr>
        <a:xfrm>
          <a:off x="0" y="0"/>
          <a:ext cx="0" cy="0"/>
          <a:chOff x="0" y="0"/>
          <a:chExt cx="0" cy="0"/>
        </a:xfrm>
      </p:grpSpPr>
      <p:sp>
        <p:nvSpPr>
          <p:cNvPr id="1254" name="Google Shape;1254;p45"/>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What is a DPMS?</a:t>
            </a:r>
            <a:endParaRPr/>
          </a:p>
        </p:txBody>
      </p:sp>
      <p:sp>
        <p:nvSpPr>
          <p:cNvPr id="1255" name="Google Shape;1255;p45"/>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A </a:t>
            </a:r>
            <a:r>
              <a:rPr b="1" lang="en-US" sz="2400"/>
              <a:t>data protection management system (DPMS)</a:t>
            </a:r>
            <a:r>
              <a:rPr lang="en-US" sz="2400"/>
              <a:t> is the entirety of policies, processes, procedures, responsibilities and tools to effectively manage the lawful processing of personal data and achieving compliance with GDPR, including:</a:t>
            </a:r>
            <a:endParaRPr/>
          </a:p>
          <a:p>
            <a:pPr indent="-457200" lvl="1" marL="914400" rtl="0" algn="l">
              <a:lnSpc>
                <a:spcPct val="100000"/>
              </a:lnSpc>
              <a:spcBef>
                <a:spcPts val="500"/>
              </a:spcBef>
              <a:spcAft>
                <a:spcPts val="0"/>
              </a:spcAft>
              <a:buSzPts val="1200"/>
              <a:buFont typeface="Arial"/>
              <a:buChar char="•"/>
            </a:pPr>
            <a:r>
              <a:rPr lang="en-US" sz="1600"/>
              <a:t>A data protection policy</a:t>
            </a:r>
            <a:endParaRPr/>
          </a:p>
          <a:p>
            <a:pPr indent="-457200" lvl="1" marL="914400" rtl="0" algn="l">
              <a:lnSpc>
                <a:spcPct val="100000"/>
              </a:lnSpc>
              <a:spcBef>
                <a:spcPts val="500"/>
              </a:spcBef>
              <a:spcAft>
                <a:spcPts val="0"/>
              </a:spcAft>
              <a:buSzPts val="1200"/>
              <a:buFont typeface="Arial"/>
              <a:buChar char="•"/>
            </a:pPr>
            <a:r>
              <a:rPr lang="en-US" sz="1600"/>
              <a:t>Topic-specific policies related to data protection</a:t>
            </a:r>
            <a:endParaRPr/>
          </a:p>
          <a:p>
            <a:pPr indent="-457200" lvl="1" marL="914400" rtl="0" algn="l">
              <a:lnSpc>
                <a:spcPct val="100000"/>
              </a:lnSpc>
              <a:spcBef>
                <a:spcPts val="500"/>
              </a:spcBef>
              <a:spcAft>
                <a:spcPts val="0"/>
              </a:spcAft>
              <a:buSzPts val="1200"/>
              <a:buFont typeface="Arial"/>
              <a:buChar char="•"/>
            </a:pPr>
            <a:r>
              <a:rPr lang="en-US" sz="1600"/>
              <a:t>Records of processing activities</a:t>
            </a:r>
            <a:endParaRPr/>
          </a:p>
          <a:p>
            <a:pPr indent="-457200" lvl="1" marL="914400" rtl="0" algn="l">
              <a:lnSpc>
                <a:spcPct val="100000"/>
              </a:lnSpc>
              <a:spcBef>
                <a:spcPts val="500"/>
              </a:spcBef>
              <a:spcAft>
                <a:spcPts val="0"/>
              </a:spcAft>
              <a:buSzPts val="1200"/>
              <a:buFont typeface="Arial"/>
              <a:buChar char="•"/>
            </a:pPr>
            <a:r>
              <a:rPr lang="en-US" sz="1600"/>
              <a:t>Records of joint controller agreements and data processing agreements</a:t>
            </a:r>
            <a:endParaRPr/>
          </a:p>
          <a:p>
            <a:pPr indent="-457200" lvl="1" marL="914400" rtl="0" algn="l">
              <a:lnSpc>
                <a:spcPct val="100000"/>
              </a:lnSpc>
              <a:spcBef>
                <a:spcPts val="500"/>
              </a:spcBef>
              <a:spcAft>
                <a:spcPts val="0"/>
              </a:spcAft>
              <a:buSzPts val="1200"/>
              <a:buFont typeface="Arial"/>
              <a:buChar char="•"/>
            </a:pPr>
            <a:r>
              <a:rPr lang="en-US" sz="1600"/>
              <a:t>Records of data protection impact assessments</a:t>
            </a:r>
            <a:endParaRPr/>
          </a:p>
          <a:p>
            <a:pPr indent="-457200" lvl="1" marL="914400" rtl="0" algn="l">
              <a:lnSpc>
                <a:spcPct val="100000"/>
              </a:lnSpc>
              <a:spcBef>
                <a:spcPts val="500"/>
              </a:spcBef>
              <a:spcAft>
                <a:spcPts val="0"/>
              </a:spcAft>
              <a:buSzPts val="1200"/>
              <a:buFont typeface="Arial"/>
              <a:buChar char="•"/>
            </a:pPr>
            <a:r>
              <a:rPr lang="en-US" sz="1600"/>
              <a:t>Plans and records of data protection awareness activities</a:t>
            </a:r>
            <a:endParaRPr/>
          </a:p>
          <a:p>
            <a:pPr indent="-457200" lvl="1" marL="914400" rtl="0" algn="l">
              <a:lnSpc>
                <a:spcPct val="100000"/>
              </a:lnSpc>
              <a:spcBef>
                <a:spcPts val="500"/>
              </a:spcBef>
              <a:spcAft>
                <a:spcPts val="0"/>
              </a:spcAft>
              <a:buSzPts val="1200"/>
              <a:buFont typeface="Arial"/>
              <a:buChar char="•"/>
            </a:pPr>
            <a:r>
              <a:rPr lang="en-US" sz="1600"/>
              <a:t>Processes / procedures for handling requests from data subjects, maintaining the records of processing agreements, conducting data protection impact assessments, and any other relevant processes and procedures</a:t>
            </a:r>
            <a:endParaRPr/>
          </a:p>
          <a:p>
            <a:pPr indent="-457200" lvl="1" marL="914400" rtl="0" algn="l">
              <a:lnSpc>
                <a:spcPct val="100000"/>
              </a:lnSpc>
              <a:spcBef>
                <a:spcPts val="500"/>
              </a:spcBef>
              <a:spcAft>
                <a:spcPts val="0"/>
              </a:spcAft>
              <a:buSzPts val="1200"/>
              <a:buFont typeface="Arial"/>
              <a:buChar char="•"/>
            </a:pPr>
            <a:r>
              <a:rPr lang="en-US" sz="1600"/>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8" name="Shape 1008"/>
        <p:cNvGrpSpPr/>
        <p:nvPr/>
      </p:nvGrpSpPr>
      <p:grpSpPr>
        <a:xfrm>
          <a:off x="0" y="0"/>
          <a:ext cx="0" cy="0"/>
          <a:chOff x="0" y="0"/>
          <a:chExt cx="0" cy="0"/>
        </a:xfrm>
      </p:grpSpPr>
      <p:sp>
        <p:nvSpPr>
          <p:cNvPr id="1009" name="Google Shape;1009;p19"/>
          <p:cNvSpPr txBox="1"/>
          <p:nvPr>
            <p:ph type="title"/>
          </p:nvPr>
        </p:nvSpPr>
        <p:spPr>
          <a:xfrm>
            <a:off x="831850" y="2445189"/>
            <a:ext cx="10515600" cy="2010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3"/>
              </a:buClr>
              <a:buSzPts val="6000"/>
              <a:buFont typeface="Corbel"/>
              <a:buNone/>
            </a:pPr>
            <a:r>
              <a:rPr lang="en-US"/>
              <a:t>Introduction to data protection and GDPR</a:t>
            </a:r>
            <a:endParaRPr/>
          </a:p>
        </p:txBody>
      </p:sp>
      <p:sp>
        <p:nvSpPr>
          <p:cNvPr id="1010" name="Google Shape;1010;p19"/>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4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9" name="Shape 1259"/>
        <p:cNvGrpSpPr/>
        <p:nvPr/>
      </p:nvGrpSpPr>
      <p:grpSpPr>
        <a:xfrm>
          <a:off x="0" y="0"/>
          <a:ext cx="0" cy="0"/>
          <a:chOff x="0" y="0"/>
          <a:chExt cx="0" cy="0"/>
        </a:xfrm>
      </p:grpSpPr>
      <p:sp>
        <p:nvSpPr>
          <p:cNvPr id="1260" name="Google Shape;1260;p46"/>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EOSC DPMS: Main goals</a:t>
            </a:r>
            <a:endParaRPr/>
          </a:p>
        </p:txBody>
      </p:sp>
      <p:sp>
        <p:nvSpPr>
          <p:cNvPr id="1261" name="Google Shape;1261;p46"/>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Create a solid level of </a:t>
            </a:r>
            <a:r>
              <a:rPr b="1" lang="en-US" sz="2400"/>
              <a:t>awareness</a:t>
            </a:r>
            <a:r>
              <a:rPr lang="en-US" sz="2400"/>
              <a:t> and promote </a:t>
            </a:r>
            <a:r>
              <a:rPr b="1" lang="en-US" sz="2400"/>
              <a:t>exchange</a:t>
            </a:r>
            <a:r>
              <a:rPr lang="en-US" sz="2400"/>
              <a:t> on data protection and GDRP among EOSC partners and their representatives</a:t>
            </a:r>
            <a:endParaRPr/>
          </a:p>
          <a:p>
            <a:pPr indent="-514350" lvl="0" marL="514350" rtl="0" algn="l">
              <a:lnSpc>
                <a:spcPct val="100000"/>
              </a:lnSpc>
              <a:spcBef>
                <a:spcPts val="1000"/>
              </a:spcBef>
              <a:spcAft>
                <a:spcPts val="0"/>
              </a:spcAft>
              <a:buSzPts val="2400"/>
              <a:buFont typeface="Arial"/>
              <a:buChar char="•"/>
            </a:pPr>
            <a:r>
              <a:rPr lang="en-US" sz="2400"/>
              <a:t>Provide clear and pragmatic </a:t>
            </a:r>
            <a:r>
              <a:rPr b="1" lang="en-US" sz="2400"/>
              <a:t>guidance and support </a:t>
            </a:r>
            <a:r>
              <a:rPr lang="en-US" sz="2400"/>
              <a:t>to those responsible for activities involving the processing of personal data</a:t>
            </a:r>
            <a:endParaRPr/>
          </a:p>
          <a:p>
            <a:pPr indent="-514350" lvl="0" marL="514350" rtl="0" algn="l">
              <a:lnSpc>
                <a:spcPct val="100000"/>
              </a:lnSpc>
              <a:spcBef>
                <a:spcPts val="1000"/>
              </a:spcBef>
              <a:spcAft>
                <a:spcPts val="0"/>
              </a:spcAft>
              <a:buSzPts val="2400"/>
              <a:buFont typeface="Arial"/>
              <a:buChar char="•"/>
            </a:pPr>
            <a:r>
              <a:rPr lang="en-US" sz="2400"/>
              <a:t>Create </a:t>
            </a:r>
            <a:r>
              <a:rPr b="1" lang="en-US" sz="2400"/>
              <a:t>transparency</a:t>
            </a:r>
            <a:r>
              <a:rPr lang="en-US" sz="2400"/>
              <a:t> of all data processing activities in the scope of EOSC</a:t>
            </a:r>
            <a:endParaRPr/>
          </a:p>
          <a:p>
            <a:pPr indent="-361950" lvl="0" marL="514350" rtl="0" algn="l">
              <a:lnSpc>
                <a:spcPct val="100000"/>
              </a:lnSpc>
              <a:spcBef>
                <a:spcPts val="1000"/>
              </a:spcBef>
              <a:spcAft>
                <a:spcPts val="0"/>
              </a:spcAft>
              <a:buSzPts val="2400"/>
              <a:buFont typeface="Arial"/>
              <a:buNone/>
            </a:pPr>
            <a:r>
              <a:t/>
            </a:r>
            <a:endParaRPr sz="2400"/>
          </a:p>
          <a:p>
            <a:pPr indent="0" lvl="0" marL="0" rtl="0" algn="l">
              <a:lnSpc>
                <a:spcPct val="100000"/>
              </a:lnSpc>
              <a:spcBef>
                <a:spcPts val="1000"/>
              </a:spcBef>
              <a:spcAft>
                <a:spcPts val="0"/>
              </a:spcAft>
              <a:buSzPts val="2400"/>
              <a:buNone/>
            </a:pPr>
            <a:r>
              <a:rPr i="1" lang="en-US" sz="2400"/>
              <a:t>🡪 Overall, we aim at enabling every EOSC partner to achieve GDPR compliance w.r.t. the EOSC activities being carried out by that partner.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5" name="Shape 1265"/>
        <p:cNvGrpSpPr/>
        <p:nvPr/>
      </p:nvGrpSpPr>
      <p:grpSpPr>
        <a:xfrm>
          <a:off x="0" y="0"/>
          <a:ext cx="0" cy="0"/>
          <a:chOff x="0" y="0"/>
          <a:chExt cx="0" cy="0"/>
        </a:xfrm>
      </p:grpSpPr>
      <p:sp>
        <p:nvSpPr>
          <p:cNvPr id="1266" name="Google Shape;1266;p47"/>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The EOSC Data Protection Policy</a:t>
            </a:r>
            <a:endParaRPr/>
          </a:p>
        </p:txBody>
      </p:sp>
      <p:sp>
        <p:nvSpPr>
          <p:cNvPr id="1267" name="Google Shape;1267;p47"/>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Defines requirements that must be complied with whenever personal data are processed in the context of EOSC Future / the EOSC portal</a:t>
            </a:r>
            <a:endParaRPr/>
          </a:p>
          <a:p>
            <a:pPr indent="-514350" lvl="0" marL="514350" rtl="0" algn="l">
              <a:lnSpc>
                <a:spcPct val="100000"/>
              </a:lnSpc>
              <a:spcBef>
                <a:spcPts val="1000"/>
              </a:spcBef>
              <a:spcAft>
                <a:spcPts val="0"/>
              </a:spcAft>
              <a:buSzPts val="2400"/>
              <a:buFont typeface="Arial"/>
              <a:buChar char="•"/>
            </a:pPr>
            <a:r>
              <a:rPr lang="en-US" sz="2400"/>
              <a:t>Can be found here: </a:t>
            </a:r>
            <a:r>
              <a:rPr lang="en-US" sz="2400" u="sng">
                <a:solidFill>
                  <a:schemeClr val="hlink"/>
                </a:solidFill>
                <a:hlinkClick r:id="rId3"/>
              </a:rPr>
              <a:t>https://wiki.eoscfuture.eu/x/yYI8AQ</a:t>
            </a:r>
            <a:endParaRPr sz="2400"/>
          </a:p>
          <a:p>
            <a:pPr indent="-514350" lvl="0" marL="514350" rtl="0" algn="l">
              <a:lnSpc>
                <a:spcPct val="100000"/>
              </a:lnSpc>
              <a:spcBef>
                <a:spcPts val="1000"/>
              </a:spcBef>
              <a:spcAft>
                <a:spcPts val="0"/>
              </a:spcAft>
              <a:buSzPts val="2400"/>
              <a:buFont typeface="Arial"/>
              <a:buChar char="•"/>
            </a:pPr>
            <a:r>
              <a:rPr lang="en-US" sz="2400"/>
              <a:t>Topics addressed:</a:t>
            </a:r>
            <a:endParaRPr/>
          </a:p>
          <a:p>
            <a:pPr indent="-457200" lvl="1" marL="914400" rtl="0" algn="l">
              <a:lnSpc>
                <a:spcPct val="100000"/>
              </a:lnSpc>
              <a:spcBef>
                <a:spcPts val="500"/>
              </a:spcBef>
              <a:spcAft>
                <a:spcPts val="0"/>
              </a:spcAft>
              <a:buSzPts val="1500"/>
              <a:buFont typeface="Arial"/>
              <a:buChar char="•"/>
            </a:pPr>
            <a:r>
              <a:rPr lang="en-US" sz="2000"/>
              <a:t>Personal data</a:t>
            </a:r>
            <a:endParaRPr/>
          </a:p>
          <a:p>
            <a:pPr indent="-457200" lvl="1" marL="914400" rtl="0" algn="l">
              <a:lnSpc>
                <a:spcPct val="100000"/>
              </a:lnSpc>
              <a:spcBef>
                <a:spcPts val="500"/>
              </a:spcBef>
              <a:spcAft>
                <a:spcPts val="0"/>
              </a:spcAft>
              <a:buSzPts val="1500"/>
              <a:buFont typeface="Arial"/>
              <a:buChar char="•"/>
            </a:pPr>
            <a:r>
              <a:rPr lang="en-US" sz="2000"/>
              <a:t>Principles</a:t>
            </a:r>
            <a:endParaRPr/>
          </a:p>
          <a:p>
            <a:pPr indent="-457200" lvl="1" marL="914400" rtl="0" algn="l">
              <a:lnSpc>
                <a:spcPct val="100000"/>
              </a:lnSpc>
              <a:spcBef>
                <a:spcPts val="500"/>
              </a:spcBef>
              <a:spcAft>
                <a:spcPts val="0"/>
              </a:spcAft>
              <a:buSzPts val="1500"/>
              <a:buFont typeface="Arial"/>
              <a:buChar char="•"/>
            </a:pPr>
            <a:r>
              <a:rPr lang="en-US" sz="2000"/>
              <a:t>Processing of personal data</a:t>
            </a:r>
            <a:endParaRPr/>
          </a:p>
          <a:p>
            <a:pPr indent="-457200" lvl="1" marL="914400" rtl="0" algn="l">
              <a:lnSpc>
                <a:spcPct val="100000"/>
              </a:lnSpc>
              <a:spcBef>
                <a:spcPts val="500"/>
              </a:spcBef>
              <a:spcAft>
                <a:spcPts val="0"/>
              </a:spcAft>
              <a:buSzPts val="1500"/>
              <a:buFont typeface="Arial"/>
              <a:buChar char="•"/>
            </a:pPr>
            <a:r>
              <a:rPr lang="en-US" sz="2000"/>
              <a:t>Data subjects’ rights</a:t>
            </a:r>
            <a:endParaRPr/>
          </a:p>
          <a:p>
            <a:pPr indent="-457200" lvl="1" marL="914400" rtl="0" algn="l">
              <a:lnSpc>
                <a:spcPct val="100000"/>
              </a:lnSpc>
              <a:spcBef>
                <a:spcPts val="500"/>
              </a:spcBef>
              <a:spcAft>
                <a:spcPts val="0"/>
              </a:spcAft>
              <a:buSzPts val="1500"/>
              <a:buFont typeface="Arial"/>
              <a:buChar char="•"/>
            </a:pPr>
            <a:r>
              <a:rPr lang="en-US" sz="2000"/>
              <a:t>Data protection management in EOSC</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1" name="Shape 1271"/>
        <p:cNvGrpSpPr/>
        <p:nvPr/>
      </p:nvGrpSpPr>
      <p:grpSpPr>
        <a:xfrm>
          <a:off x="0" y="0"/>
          <a:ext cx="0" cy="0"/>
          <a:chOff x="0" y="0"/>
          <a:chExt cx="0" cy="0"/>
        </a:xfrm>
      </p:grpSpPr>
      <p:sp>
        <p:nvSpPr>
          <p:cNvPr id="1272" name="Google Shape;1272;p48"/>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EOSC DPMS: Guidance and templates</a:t>
            </a:r>
            <a:endParaRPr/>
          </a:p>
        </p:txBody>
      </p:sp>
      <p:sp>
        <p:nvSpPr>
          <p:cNvPr id="1273" name="Google Shape;1273;p48"/>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Guidance &amp; Support:</a:t>
            </a:r>
            <a:endParaRPr/>
          </a:p>
          <a:p>
            <a:pPr indent="-457200" lvl="1" marL="914400" rtl="0" algn="l">
              <a:lnSpc>
                <a:spcPct val="100000"/>
              </a:lnSpc>
              <a:spcBef>
                <a:spcPts val="500"/>
              </a:spcBef>
              <a:spcAft>
                <a:spcPts val="0"/>
              </a:spcAft>
              <a:buSzPts val="1500"/>
              <a:buFont typeface="Arial"/>
              <a:buChar char="•"/>
            </a:pPr>
            <a:r>
              <a:rPr b="1" lang="en-US" sz="2000"/>
              <a:t>I would like to set up a survey that includes questions related to personal data.</a:t>
            </a:r>
            <a:r>
              <a:rPr lang="en-US" sz="2000"/>
              <a:t> Following the survey, I want to evaluate the answers and create / distribute a report.</a:t>
            </a:r>
            <a:endParaRPr/>
          </a:p>
          <a:p>
            <a:pPr indent="-457200" lvl="1" marL="914400" rtl="0" algn="l">
              <a:lnSpc>
                <a:spcPct val="100000"/>
              </a:lnSpc>
              <a:spcBef>
                <a:spcPts val="500"/>
              </a:spcBef>
              <a:spcAft>
                <a:spcPts val="0"/>
              </a:spcAft>
              <a:buSzPts val="1500"/>
              <a:buFont typeface="Arial"/>
              <a:buChar char="•"/>
            </a:pPr>
            <a:r>
              <a:rPr b="1" lang="en-US" sz="2000"/>
              <a:t>I would like to organise and hold a training of webinar.</a:t>
            </a:r>
            <a:r>
              <a:rPr lang="en-US" sz="2000"/>
              <a:t> Following the training / webinar, I may want to get or stay in touch with the participants.</a:t>
            </a:r>
            <a:endParaRPr/>
          </a:p>
          <a:p>
            <a:pPr indent="-361950" lvl="0" marL="514350" rtl="0" algn="l">
              <a:lnSpc>
                <a:spcPct val="100000"/>
              </a:lnSpc>
              <a:spcBef>
                <a:spcPts val="1000"/>
              </a:spcBef>
              <a:spcAft>
                <a:spcPts val="0"/>
              </a:spcAft>
              <a:buSzPts val="2400"/>
              <a:buFont typeface="Arial"/>
              <a:buNone/>
            </a:pPr>
            <a:r>
              <a:t/>
            </a:r>
            <a:endParaRPr sz="2400"/>
          </a:p>
          <a:p>
            <a:pPr indent="-514350" lvl="0" marL="514350" rtl="0" algn="l">
              <a:lnSpc>
                <a:spcPct val="100000"/>
              </a:lnSpc>
              <a:spcBef>
                <a:spcPts val="1000"/>
              </a:spcBef>
              <a:spcAft>
                <a:spcPts val="0"/>
              </a:spcAft>
              <a:buSzPts val="2400"/>
              <a:buFont typeface="Arial"/>
              <a:buChar char="•"/>
            </a:pPr>
            <a:r>
              <a:rPr b="1" lang="en-US" sz="2400"/>
              <a:t>Templates:</a:t>
            </a:r>
            <a:endParaRPr/>
          </a:p>
          <a:p>
            <a:pPr indent="-457200" lvl="1" marL="914400" rtl="0" algn="l">
              <a:lnSpc>
                <a:spcPct val="100000"/>
              </a:lnSpc>
              <a:spcBef>
                <a:spcPts val="500"/>
              </a:spcBef>
              <a:spcAft>
                <a:spcPts val="0"/>
              </a:spcAft>
              <a:buSzPts val="1500"/>
              <a:buFont typeface="Arial"/>
              <a:buChar char="•"/>
            </a:pPr>
            <a:r>
              <a:rPr lang="en-US" sz="2000"/>
              <a:t>Data privacy statement (Template)</a:t>
            </a:r>
            <a:endParaRPr/>
          </a:p>
          <a:p>
            <a:pPr indent="-457200" lvl="1" marL="914400" rtl="0" algn="l">
              <a:lnSpc>
                <a:spcPct val="100000"/>
              </a:lnSpc>
              <a:spcBef>
                <a:spcPts val="500"/>
              </a:spcBef>
              <a:spcAft>
                <a:spcPts val="0"/>
              </a:spcAft>
              <a:buSzPts val="1500"/>
              <a:buFont typeface="Arial"/>
              <a:buChar char="•"/>
            </a:pPr>
            <a:r>
              <a:rPr lang="en-US" sz="2000"/>
              <a:t>Data processing agreement (Template)</a:t>
            </a:r>
            <a:endParaRPr/>
          </a:p>
          <a:p>
            <a:pPr indent="-457200" lvl="1" marL="914400" rtl="0" algn="l">
              <a:lnSpc>
                <a:spcPct val="100000"/>
              </a:lnSpc>
              <a:spcBef>
                <a:spcPts val="500"/>
              </a:spcBef>
              <a:spcAft>
                <a:spcPts val="0"/>
              </a:spcAft>
              <a:buSzPts val="1500"/>
              <a:buFont typeface="Arial"/>
              <a:buChar char="•"/>
            </a:pPr>
            <a:r>
              <a:rPr lang="en-US" sz="2000"/>
              <a:t>Data protection impact assessment (Template)</a:t>
            </a:r>
            <a:endParaRPr/>
          </a:p>
          <a:p>
            <a:pPr indent="-457200" lvl="1" marL="914400" rtl="0" algn="l">
              <a:lnSpc>
                <a:spcPct val="100000"/>
              </a:lnSpc>
              <a:spcBef>
                <a:spcPts val="500"/>
              </a:spcBef>
              <a:spcAft>
                <a:spcPts val="0"/>
              </a:spcAft>
              <a:buSzPts val="1500"/>
              <a:buFont typeface="Arial"/>
              <a:buChar char="•"/>
            </a:pPr>
            <a:r>
              <a:rPr lang="en-US" sz="2000"/>
              <a:t>Joint controller agreement (Template)</a:t>
            </a:r>
            <a:endParaRPr/>
          </a:p>
          <a:p>
            <a:pPr indent="-457200" lvl="1" marL="914400" rtl="0" algn="l">
              <a:lnSpc>
                <a:spcPct val="100000"/>
              </a:lnSpc>
              <a:spcBef>
                <a:spcPts val="500"/>
              </a:spcBef>
              <a:spcAft>
                <a:spcPts val="0"/>
              </a:spcAft>
              <a:buSzPts val="1500"/>
              <a:buFont typeface="Arial"/>
              <a:buChar char="•"/>
            </a:pPr>
            <a:r>
              <a:rPr lang="en-US" sz="2000"/>
              <a:t>Subcontractor agreement (Template)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7" name="Shape 1277"/>
        <p:cNvGrpSpPr/>
        <p:nvPr/>
      </p:nvGrpSpPr>
      <p:grpSpPr>
        <a:xfrm>
          <a:off x="0" y="0"/>
          <a:ext cx="0" cy="0"/>
          <a:chOff x="0" y="0"/>
          <a:chExt cx="0" cy="0"/>
        </a:xfrm>
      </p:grpSpPr>
      <p:sp>
        <p:nvSpPr>
          <p:cNvPr id="1278" name="Google Shape;1278;p49"/>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Transparency over data processing activities</a:t>
            </a:r>
            <a:endParaRPr/>
          </a:p>
        </p:txBody>
      </p:sp>
      <p:sp>
        <p:nvSpPr>
          <p:cNvPr id="1279" name="Google Shape;1279;p49"/>
          <p:cNvSpPr txBox="1"/>
          <p:nvPr>
            <p:ph idx="1" type="body"/>
          </p:nvPr>
        </p:nvSpPr>
        <p:spPr>
          <a:xfrm>
            <a:off x="838200" y="1251246"/>
            <a:ext cx="37506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Online inventory of all processing activities (Confluence)</a:t>
            </a:r>
            <a:endParaRPr/>
          </a:p>
          <a:p>
            <a:pPr indent="-514350" lvl="0" marL="514350" rtl="0" algn="l">
              <a:lnSpc>
                <a:spcPct val="100000"/>
              </a:lnSpc>
              <a:spcBef>
                <a:spcPts val="1000"/>
              </a:spcBef>
              <a:spcAft>
                <a:spcPts val="0"/>
              </a:spcAft>
              <a:buSzPts val="2400"/>
              <a:buFont typeface="Arial"/>
              <a:buChar char="•"/>
            </a:pPr>
            <a:r>
              <a:rPr lang="en-US" sz="2400"/>
              <a:t>Easy process to submit / report a new processing activity in the scope of EOSC</a:t>
            </a:r>
            <a:endParaRPr/>
          </a:p>
        </p:txBody>
      </p:sp>
      <p:pic>
        <p:nvPicPr>
          <p:cNvPr id="1280" name="Google Shape;1280;p49"/>
          <p:cNvPicPr preferRelativeResize="0"/>
          <p:nvPr/>
        </p:nvPicPr>
        <p:blipFill rotWithShape="1">
          <a:blip r:embed="rId3">
            <a:alphaModFix/>
          </a:blip>
          <a:srcRect b="0" l="0" r="0" t="0"/>
          <a:stretch/>
        </p:blipFill>
        <p:spPr>
          <a:xfrm>
            <a:off x="4664279" y="1251246"/>
            <a:ext cx="7365162" cy="4667833"/>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4" name="Shape 1284"/>
        <p:cNvGrpSpPr/>
        <p:nvPr/>
      </p:nvGrpSpPr>
      <p:grpSpPr>
        <a:xfrm>
          <a:off x="0" y="0"/>
          <a:ext cx="0" cy="0"/>
          <a:chOff x="0" y="0"/>
          <a:chExt cx="0" cy="0"/>
        </a:xfrm>
      </p:grpSpPr>
      <p:sp>
        <p:nvSpPr>
          <p:cNvPr id="1285" name="Google Shape;1285;p50"/>
          <p:cNvSpPr txBox="1"/>
          <p:nvPr>
            <p:ph idx="1" type="body"/>
          </p:nvPr>
        </p:nvSpPr>
        <p:spPr>
          <a:xfrm>
            <a:off x="7559040" y="2209097"/>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2000"/>
              <a:buNone/>
            </a:pPr>
            <a:r>
              <a:rPr lang="en-US"/>
              <a:t>Fleur Lebhardt</a:t>
            </a:r>
            <a:endParaRPr/>
          </a:p>
        </p:txBody>
      </p:sp>
      <p:sp>
        <p:nvSpPr>
          <p:cNvPr id="1286" name="Google Shape;1286;p50"/>
          <p:cNvSpPr txBox="1"/>
          <p:nvPr>
            <p:ph idx="2" type="body"/>
          </p:nvPr>
        </p:nvSpPr>
        <p:spPr>
          <a:xfrm>
            <a:off x="7558927" y="2651055"/>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800"/>
              <a:buNone/>
            </a:pPr>
            <a:r>
              <a:rPr lang="en-US"/>
              <a:t>EOSC Data Protection Coordinator</a:t>
            </a:r>
            <a:endParaRPr/>
          </a:p>
        </p:txBody>
      </p:sp>
      <p:sp>
        <p:nvSpPr>
          <p:cNvPr id="1287" name="Google Shape;1287;p50"/>
          <p:cNvSpPr txBox="1"/>
          <p:nvPr>
            <p:ph idx="3" type="body"/>
          </p:nvPr>
        </p:nvSpPr>
        <p:spPr>
          <a:xfrm>
            <a:off x="7558926" y="3101820"/>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800"/>
              <a:buNone/>
            </a:pPr>
            <a:r>
              <a:rPr lang="en-US"/>
              <a:t>fleur.lebhardt@technopolis-group.com</a:t>
            </a:r>
            <a:endParaRPr/>
          </a:p>
        </p:txBody>
      </p:sp>
      <p:sp>
        <p:nvSpPr>
          <p:cNvPr id="1288" name="Google Shape;1288;p50"/>
          <p:cNvSpPr txBox="1"/>
          <p:nvPr>
            <p:ph idx="4" type="body"/>
          </p:nvPr>
        </p:nvSpPr>
        <p:spPr>
          <a:xfrm>
            <a:off x="7559040" y="4010092"/>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2000"/>
              <a:buNone/>
            </a:pPr>
            <a:r>
              <a:rPr lang="en-US"/>
              <a:t>Thomas Schaaf</a:t>
            </a:r>
            <a:endParaRPr/>
          </a:p>
        </p:txBody>
      </p:sp>
      <p:sp>
        <p:nvSpPr>
          <p:cNvPr id="1289" name="Google Shape;1289;p50"/>
          <p:cNvSpPr txBox="1"/>
          <p:nvPr>
            <p:ph idx="5" type="body"/>
          </p:nvPr>
        </p:nvSpPr>
        <p:spPr>
          <a:xfrm>
            <a:off x="7558927" y="4452050"/>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800"/>
              <a:buNone/>
            </a:pPr>
            <a:r>
              <a:rPr lang="en-US"/>
              <a:t>Consultant</a:t>
            </a:r>
            <a:endParaRPr/>
          </a:p>
        </p:txBody>
      </p:sp>
      <p:sp>
        <p:nvSpPr>
          <p:cNvPr id="1290" name="Google Shape;1290;p50"/>
          <p:cNvSpPr txBox="1"/>
          <p:nvPr>
            <p:ph idx="6" type="body"/>
          </p:nvPr>
        </p:nvSpPr>
        <p:spPr>
          <a:xfrm>
            <a:off x="7558926" y="4902815"/>
            <a:ext cx="4033500" cy="4365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800"/>
              <a:buNone/>
            </a:pPr>
            <a:r>
              <a:rPr lang="en-US"/>
              <a:t>thomas.schaaf@t-online.de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4" name="Shape 1014"/>
        <p:cNvGrpSpPr/>
        <p:nvPr/>
      </p:nvGrpSpPr>
      <p:grpSpPr>
        <a:xfrm>
          <a:off x="0" y="0"/>
          <a:ext cx="0" cy="0"/>
          <a:chOff x="0" y="0"/>
          <a:chExt cx="0" cy="0"/>
        </a:xfrm>
      </p:grpSpPr>
      <p:sp>
        <p:nvSpPr>
          <p:cNvPr id="1015" name="Google Shape;1015;p20"/>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Personal data</a:t>
            </a:r>
            <a:endParaRPr/>
          </a:p>
        </p:txBody>
      </p:sp>
      <p:sp>
        <p:nvSpPr>
          <p:cNvPr id="1016" name="Google Shape;1016;p20"/>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Data protection according to the General Data Protection Regulation (GDPR – the European Data Protection Act) is about the protection of </a:t>
            </a:r>
            <a:r>
              <a:rPr b="1" lang="en-US" sz="2400"/>
              <a:t>personal data</a:t>
            </a:r>
            <a:r>
              <a:rPr lang="en-US" sz="2400"/>
              <a:t>, such as …</a:t>
            </a:r>
            <a:endParaRPr/>
          </a:p>
        </p:txBody>
      </p:sp>
      <p:sp>
        <p:nvSpPr>
          <p:cNvPr id="1017" name="Google Shape;1017;p20"/>
          <p:cNvSpPr/>
          <p:nvPr/>
        </p:nvSpPr>
        <p:spPr>
          <a:xfrm>
            <a:off x="1455082" y="2503647"/>
            <a:ext cx="9130800" cy="2826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name, address, telephone number, e-mail address, bank details, car registration number, customer number, personnel number, purchase/payment transactions, website usage data, location, transaction data, performance evaluations, visit data, information on hobbies, age, sex, nationality, skin colour, eye colour, health data, family status, religious affiliation, household size, sexual orientation, curriculum vitae, ...</a:t>
            </a:r>
            <a:endParaRPr sz="2400">
              <a:solidFill>
                <a:schemeClr val="lt1"/>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1" name="Shape 1021"/>
        <p:cNvGrpSpPr/>
        <p:nvPr/>
      </p:nvGrpSpPr>
      <p:grpSpPr>
        <a:xfrm>
          <a:off x="0" y="0"/>
          <a:ext cx="0" cy="0"/>
          <a:chOff x="0" y="0"/>
          <a:chExt cx="0" cy="0"/>
        </a:xfrm>
      </p:grpSpPr>
      <p:sp>
        <p:nvSpPr>
          <p:cNvPr id="1022" name="Google Shape;1022;p21"/>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Processing of personal data</a:t>
            </a:r>
            <a:endParaRPr/>
          </a:p>
        </p:txBody>
      </p:sp>
      <p:sp>
        <p:nvSpPr>
          <p:cNvPr id="1023" name="Google Shape;1023;p21"/>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Processing of personal </a:t>
            </a:r>
            <a:r>
              <a:rPr lang="en-US" sz="2400"/>
              <a:t>data means any form of collection, recording or use of such data.</a:t>
            </a:r>
            <a:endParaRPr/>
          </a:p>
          <a:p>
            <a:pPr indent="-514350" lvl="0" marL="514350" rtl="0" algn="l">
              <a:lnSpc>
                <a:spcPct val="100000"/>
              </a:lnSpc>
              <a:spcBef>
                <a:spcPts val="1000"/>
              </a:spcBef>
              <a:spcAft>
                <a:spcPts val="0"/>
              </a:spcAft>
              <a:buSzPts val="2400"/>
              <a:buFont typeface="Arial"/>
              <a:buChar char="•"/>
            </a:pPr>
            <a:r>
              <a:rPr lang="en-US" sz="2400"/>
              <a:t>It does not matter whether the processing is done electronically (IT-supported) or manually (e.g. on paper).</a:t>
            </a:r>
            <a:endParaRPr/>
          </a:p>
          <a:p>
            <a:pPr indent="-457200" lvl="1" marL="914400" rtl="0" algn="l">
              <a:lnSpc>
                <a:spcPct val="100000"/>
              </a:lnSpc>
              <a:spcBef>
                <a:spcPts val="500"/>
              </a:spcBef>
              <a:spcAft>
                <a:spcPts val="0"/>
              </a:spcAft>
              <a:buSzPts val="1500"/>
              <a:buFont typeface="Arial"/>
              <a:buChar char="•"/>
            </a:pPr>
            <a:r>
              <a:rPr lang="en-US" sz="2000"/>
              <a:t>The person whose data is processed is referred to as the </a:t>
            </a:r>
            <a:r>
              <a:rPr lang="en-US" sz="2000" u="sng"/>
              <a:t>data subject</a:t>
            </a:r>
            <a:r>
              <a:rPr lang="en-US" sz="2000"/>
              <a:t>.</a:t>
            </a:r>
            <a:endParaRPr/>
          </a:p>
          <a:p>
            <a:pPr indent="-457200" lvl="1" marL="914400" rtl="0" algn="l">
              <a:lnSpc>
                <a:spcPct val="100000"/>
              </a:lnSpc>
              <a:spcBef>
                <a:spcPts val="500"/>
              </a:spcBef>
              <a:spcAft>
                <a:spcPts val="0"/>
              </a:spcAft>
              <a:buSzPts val="1500"/>
              <a:buFont typeface="Arial"/>
              <a:buChar char="•"/>
            </a:pPr>
            <a:r>
              <a:rPr lang="en-US" sz="2000"/>
              <a:t>A legal entity (company, organization) that processes personal data of data subjects is called a </a:t>
            </a:r>
            <a:r>
              <a:rPr lang="en-US" sz="2000" u="sng"/>
              <a:t>controller</a:t>
            </a:r>
            <a:r>
              <a:rPr lang="en-US" sz="2000"/>
              <a:t> (for data processing).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7" name="Shape 1027"/>
        <p:cNvGrpSpPr/>
        <p:nvPr/>
      </p:nvGrpSpPr>
      <p:grpSpPr>
        <a:xfrm>
          <a:off x="0" y="0"/>
          <a:ext cx="0" cy="0"/>
          <a:chOff x="0" y="0"/>
          <a:chExt cx="0" cy="0"/>
        </a:xfrm>
      </p:grpSpPr>
      <p:sp>
        <p:nvSpPr>
          <p:cNvPr id="1028" name="Google Shape;1028;p22"/>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Processing of personal data</a:t>
            </a:r>
            <a:endParaRPr/>
          </a:p>
        </p:txBody>
      </p:sp>
      <p:sp>
        <p:nvSpPr>
          <p:cNvPr id="1029" name="Google Shape;1029;p22"/>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b="1" lang="en-US" sz="2400"/>
              <a:t>Basic</a:t>
            </a:r>
            <a:r>
              <a:rPr lang="en-US" sz="2400"/>
              <a:t> case:</a:t>
            </a:r>
            <a:endParaRPr/>
          </a:p>
          <a:p>
            <a:pPr indent="-361950" lvl="0" marL="514350" rtl="0" algn="l">
              <a:lnSpc>
                <a:spcPct val="100000"/>
              </a:lnSpc>
              <a:spcBef>
                <a:spcPts val="1000"/>
              </a:spcBef>
              <a:spcAft>
                <a:spcPts val="0"/>
              </a:spcAft>
              <a:buSzPts val="2400"/>
              <a:buFont typeface="Arial"/>
              <a:buNone/>
            </a:pPr>
            <a:r>
              <a:t/>
            </a:r>
            <a:endParaRPr sz="2400"/>
          </a:p>
          <a:p>
            <a:pPr indent="-361950" lvl="0" marL="514350" rtl="0" algn="l">
              <a:lnSpc>
                <a:spcPct val="100000"/>
              </a:lnSpc>
              <a:spcBef>
                <a:spcPts val="1000"/>
              </a:spcBef>
              <a:spcAft>
                <a:spcPts val="0"/>
              </a:spcAft>
              <a:buSzPts val="2400"/>
              <a:buFont typeface="Arial"/>
              <a:buNone/>
            </a:pPr>
            <a:r>
              <a:t/>
            </a:r>
            <a:endParaRPr sz="2400"/>
          </a:p>
          <a:p>
            <a:pPr indent="-361950" lvl="0" marL="514350" rtl="0" algn="l">
              <a:lnSpc>
                <a:spcPct val="100000"/>
              </a:lnSpc>
              <a:spcBef>
                <a:spcPts val="1000"/>
              </a:spcBef>
              <a:spcAft>
                <a:spcPts val="0"/>
              </a:spcAft>
              <a:buSzPts val="2400"/>
              <a:buFont typeface="Arial"/>
              <a:buNone/>
            </a:pPr>
            <a:r>
              <a:t/>
            </a:r>
            <a:endParaRPr sz="2400"/>
          </a:p>
          <a:p>
            <a:pPr indent="-361950" lvl="0" marL="514350" rtl="0" algn="l">
              <a:lnSpc>
                <a:spcPct val="100000"/>
              </a:lnSpc>
              <a:spcBef>
                <a:spcPts val="1000"/>
              </a:spcBef>
              <a:spcAft>
                <a:spcPts val="0"/>
              </a:spcAft>
              <a:buSzPts val="2400"/>
              <a:buFont typeface="Arial"/>
              <a:buNone/>
            </a:pPr>
            <a:r>
              <a:t/>
            </a:r>
            <a:endParaRPr sz="2400"/>
          </a:p>
          <a:p>
            <a:pPr indent="-514350" lvl="0" marL="514350" rtl="0" algn="l">
              <a:lnSpc>
                <a:spcPct val="100000"/>
              </a:lnSpc>
              <a:spcBef>
                <a:spcPts val="1000"/>
              </a:spcBef>
              <a:spcAft>
                <a:spcPts val="0"/>
              </a:spcAft>
              <a:buSzPts val="2400"/>
              <a:buFont typeface="Arial"/>
              <a:buChar char="•"/>
            </a:pPr>
            <a:r>
              <a:rPr lang="en-US" sz="2400"/>
              <a:t>Involvement of third party </a:t>
            </a:r>
            <a:r>
              <a:rPr b="1" lang="en-US" sz="2400"/>
              <a:t>data processors</a:t>
            </a:r>
            <a:r>
              <a:rPr lang="en-US" sz="2400"/>
              <a:t>:</a:t>
            </a:r>
            <a:endParaRPr/>
          </a:p>
        </p:txBody>
      </p:sp>
      <p:pic>
        <p:nvPicPr>
          <p:cNvPr id="1030" name="Google Shape;1030;p22"/>
          <p:cNvPicPr preferRelativeResize="0"/>
          <p:nvPr/>
        </p:nvPicPr>
        <p:blipFill rotWithShape="1">
          <a:blip r:embed="rId3">
            <a:alphaModFix/>
          </a:blip>
          <a:srcRect b="32705" l="0" r="36608" t="0"/>
          <a:stretch/>
        </p:blipFill>
        <p:spPr>
          <a:xfrm>
            <a:off x="4228247" y="1618796"/>
            <a:ext cx="3273438" cy="1682577"/>
          </a:xfrm>
          <a:prstGeom prst="rect">
            <a:avLst/>
          </a:prstGeom>
          <a:noFill/>
          <a:ln>
            <a:noFill/>
          </a:ln>
        </p:spPr>
      </p:pic>
      <p:pic>
        <p:nvPicPr>
          <p:cNvPr id="1031" name="Google Shape;1031;p22"/>
          <p:cNvPicPr preferRelativeResize="0"/>
          <p:nvPr/>
        </p:nvPicPr>
        <p:blipFill rotWithShape="1">
          <a:blip r:embed="rId3">
            <a:alphaModFix/>
          </a:blip>
          <a:srcRect b="32705" l="0" r="0" t="0"/>
          <a:stretch/>
        </p:blipFill>
        <p:spPr>
          <a:xfrm>
            <a:off x="3283022" y="4246351"/>
            <a:ext cx="5163891" cy="168257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5" name="Shape 1035"/>
        <p:cNvGrpSpPr/>
        <p:nvPr/>
      </p:nvGrpSpPr>
      <p:grpSpPr>
        <a:xfrm>
          <a:off x="0" y="0"/>
          <a:ext cx="0" cy="0"/>
          <a:chOff x="0" y="0"/>
          <a:chExt cx="0" cy="0"/>
        </a:xfrm>
      </p:grpSpPr>
      <p:sp>
        <p:nvSpPr>
          <p:cNvPr id="1036" name="Google Shape;1036;p23"/>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The GDPR</a:t>
            </a:r>
            <a:endParaRPr/>
          </a:p>
        </p:txBody>
      </p:sp>
      <p:sp>
        <p:nvSpPr>
          <p:cNvPr id="1037" name="Google Shape;1037;p23"/>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Recommended website (free and easy to navigate):</a:t>
            </a:r>
            <a:endParaRPr/>
          </a:p>
          <a:p>
            <a:pPr indent="0" lvl="0" marL="0" rtl="0" algn="ctr">
              <a:lnSpc>
                <a:spcPct val="100000"/>
              </a:lnSpc>
              <a:spcBef>
                <a:spcPts val="1000"/>
              </a:spcBef>
              <a:spcAft>
                <a:spcPts val="0"/>
              </a:spcAft>
              <a:buSzPts val="2400"/>
              <a:buNone/>
            </a:pPr>
            <a:r>
              <a:rPr lang="en-US" sz="2400" u="sng">
                <a:solidFill>
                  <a:schemeClr val="hlink"/>
                </a:solidFill>
                <a:hlinkClick r:id="rId3"/>
              </a:rPr>
              <a:t>https://gdpr-info.eu/</a:t>
            </a:r>
            <a:endParaRPr sz="2400"/>
          </a:p>
          <a:p>
            <a:pPr indent="0" lvl="0" marL="0" rtl="0" algn="ctr">
              <a:lnSpc>
                <a:spcPct val="100000"/>
              </a:lnSpc>
              <a:spcBef>
                <a:spcPts val="1000"/>
              </a:spcBef>
              <a:spcAft>
                <a:spcPts val="0"/>
              </a:spcAft>
              <a:buSzPts val="2400"/>
              <a:buNone/>
            </a:pPr>
            <a:r>
              <a:t/>
            </a:r>
            <a:endParaRPr sz="2400"/>
          </a:p>
        </p:txBody>
      </p:sp>
      <p:pic>
        <p:nvPicPr>
          <p:cNvPr id="1038" name="Google Shape;1038;p23"/>
          <p:cNvPicPr preferRelativeResize="0"/>
          <p:nvPr/>
        </p:nvPicPr>
        <p:blipFill rotWithShape="1">
          <a:blip r:embed="rId4">
            <a:alphaModFix/>
          </a:blip>
          <a:srcRect b="0" l="0" r="0" t="0"/>
          <a:stretch/>
        </p:blipFill>
        <p:spPr>
          <a:xfrm>
            <a:off x="8933137" y="624392"/>
            <a:ext cx="2660448" cy="5320896"/>
          </a:xfrm>
          <a:prstGeom prst="rect">
            <a:avLst/>
          </a:prstGeom>
          <a:noFill/>
          <a:ln>
            <a:noFill/>
          </a:ln>
          <a:effectLst>
            <a:outerShdw blurRad="190500" rotWithShape="0" algn="tl">
              <a:srgbClr val="000000">
                <a:alpha val="69800"/>
              </a:srgbClr>
            </a:outerShdw>
          </a:effectLst>
        </p:spPr>
      </p:pic>
      <p:pic>
        <p:nvPicPr>
          <p:cNvPr id="1039" name="Google Shape;1039;p23"/>
          <p:cNvPicPr preferRelativeResize="0"/>
          <p:nvPr/>
        </p:nvPicPr>
        <p:blipFill rotWithShape="1">
          <a:blip r:embed="rId5">
            <a:alphaModFix/>
          </a:blip>
          <a:srcRect b="0" l="0" r="0" t="0"/>
          <a:stretch/>
        </p:blipFill>
        <p:spPr>
          <a:xfrm>
            <a:off x="2821218" y="2709645"/>
            <a:ext cx="5666439" cy="3235643"/>
          </a:xfrm>
          <a:prstGeom prst="rect">
            <a:avLst/>
          </a:prstGeom>
          <a:noFill/>
          <a:ln>
            <a:noFill/>
          </a:ln>
          <a:effectLst>
            <a:outerShdw blurRad="190500" rotWithShape="0" algn="tl">
              <a:srgbClr val="000000">
                <a:alpha val="698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3" name="Shape 1043"/>
        <p:cNvGrpSpPr/>
        <p:nvPr/>
      </p:nvGrpSpPr>
      <p:grpSpPr>
        <a:xfrm>
          <a:off x="0" y="0"/>
          <a:ext cx="0" cy="0"/>
          <a:chOff x="0" y="0"/>
          <a:chExt cx="0" cy="0"/>
        </a:xfrm>
      </p:grpSpPr>
      <p:sp>
        <p:nvSpPr>
          <p:cNvPr id="1044" name="Google Shape;1044;p24"/>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GDPR: Most important Articles</a:t>
            </a:r>
            <a:endParaRPr/>
          </a:p>
        </p:txBody>
      </p:sp>
      <p:graphicFrame>
        <p:nvGraphicFramePr>
          <p:cNvPr id="1045" name="Google Shape;1045;p24"/>
          <p:cNvGraphicFramePr/>
          <p:nvPr/>
        </p:nvGraphicFramePr>
        <p:xfrm>
          <a:off x="981512" y="1414983"/>
          <a:ext cx="3000000" cy="3000000"/>
        </p:xfrm>
        <a:graphic>
          <a:graphicData uri="http://schemas.openxmlformats.org/drawingml/2006/table">
            <a:tbl>
              <a:tblPr bandRow="1" firstRow="1">
                <a:noFill/>
                <a:tableStyleId>{0C7FAF79-4452-48EE-84E5-B1FA73585224}</a:tableStyleId>
              </a:tblPr>
              <a:tblGrid>
                <a:gridCol w="1953650"/>
                <a:gridCol w="4849825"/>
              </a:tblGrid>
              <a:tr h="333475">
                <a:tc>
                  <a:txBody>
                    <a:bodyPr/>
                    <a:lstStyle/>
                    <a:p>
                      <a:pPr indent="0" lvl="0" marL="0" marR="0" rtl="0" algn="l">
                        <a:spcBef>
                          <a:spcPts val="0"/>
                        </a:spcBef>
                        <a:spcAft>
                          <a:spcPts val="0"/>
                        </a:spcAft>
                        <a:buNone/>
                      </a:pPr>
                      <a:r>
                        <a:rPr lang="en-US" sz="1600" u="none" cap="none" strike="noStrike"/>
                        <a:t>Article</a:t>
                      </a:r>
                      <a:endParaRPr/>
                    </a:p>
                  </a:txBody>
                  <a:tcPr marT="45725" marB="45725" marR="91450" marL="91450"/>
                </a:tc>
                <a:tc>
                  <a:txBody>
                    <a:bodyPr/>
                    <a:lstStyle/>
                    <a:p>
                      <a:pPr indent="0" lvl="0" marL="0" marR="0" rtl="0" algn="l">
                        <a:spcBef>
                          <a:spcPts val="0"/>
                        </a:spcBef>
                        <a:spcAft>
                          <a:spcPts val="0"/>
                        </a:spcAft>
                        <a:buNone/>
                      </a:pPr>
                      <a:r>
                        <a:rPr lang="en-US" sz="1600"/>
                        <a:t>Content</a:t>
                      </a:r>
                      <a:endParaRPr/>
                    </a:p>
                  </a:txBody>
                  <a:tcPr marT="45725" marB="45725" marR="91450" marL="91450"/>
                </a:tc>
              </a:tr>
              <a:tr h="333475">
                <a:tc>
                  <a:txBody>
                    <a:bodyPr/>
                    <a:lstStyle/>
                    <a:p>
                      <a:pPr indent="0" lvl="0" marL="0" marR="0" rtl="0" algn="l">
                        <a:spcBef>
                          <a:spcPts val="0"/>
                        </a:spcBef>
                        <a:spcAft>
                          <a:spcPts val="0"/>
                        </a:spcAft>
                        <a:buNone/>
                      </a:pPr>
                      <a:r>
                        <a:rPr lang="en-US" sz="1600"/>
                        <a:t>Art. 4</a:t>
                      </a:r>
                      <a:endParaRPr/>
                    </a:p>
                  </a:txBody>
                  <a:tcPr marT="45725" marB="45725" marR="91450" marL="91450"/>
                </a:tc>
                <a:tc>
                  <a:txBody>
                    <a:bodyPr/>
                    <a:lstStyle/>
                    <a:p>
                      <a:pPr indent="0" lvl="0" marL="0" marR="0" rtl="0" algn="l">
                        <a:spcBef>
                          <a:spcPts val="0"/>
                        </a:spcBef>
                        <a:spcAft>
                          <a:spcPts val="0"/>
                        </a:spcAft>
                        <a:buNone/>
                      </a:pPr>
                      <a:r>
                        <a:rPr lang="en-US" sz="1600"/>
                        <a:t>Definitions</a:t>
                      </a:r>
                      <a:endParaRPr/>
                    </a:p>
                  </a:txBody>
                  <a:tcPr marT="45725" marB="45725" marR="91450" marL="91450"/>
                </a:tc>
              </a:tr>
              <a:tr h="333475">
                <a:tc>
                  <a:txBody>
                    <a:bodyPr/>
                    <a:lstStyle/>
                    <a:p>
                      <a:pPr indent="0" lvl="0" marL="0" marR="0" rtl="0" algn="l">
                        <a:spcBef>
                          <a:spcPts val="0"/>
                        </a:spcBef>
                        <a:spcAft>
                          <a:spcPts val="0"/>
                        </a:spcAft>
                        <a:buNone/>
                      </a:pPr>
                      <a:r>
                        <a:rPr lang="en-US" sz="1600"/>
                        <a:t>Art. 5</a:t>
                      </a:r>
                      <a:endParaRPr/>
                    </a:p>
                  </a:txBody>
                  <a:tcPr marT="45725" marB="45725" marR="91450" marL="91450"/>
                </a:tc>
                <a:tc>
                  <a:txBody>
                    <a:bodyPr/>
                    <a:lstStyle/>
                    <a:p>
                      <a:pPr indent="0" lvl="0" marL="0" marR="0" rtl="0" algn="l">
                        <a:spcBef>
                          <a:spcPts val="0"/>
                        </a:spcBef>
                        <a:spcAft>
                          <a:spcPts val="0"/>
                        </a:spcAft>
                        <a:buNone/>
                      </a:pPr>
                      <a:r>
                        <a:rPr lang="en-US" sz="1600"/>
                        <a:t>Principles</a:t>
                      </a:r>
                      <a:endParaRPr/>
                    </a:p>
                  </a:txBody>
                  <a:tcPr marT="45725" marB="45725" marR="91450" marL="91450"/>
                </a:tc>
              </a:tr>
              <a:tr h="333475">
                <a:tc>
                  <a:txBody>
                    <a:bodyPr/>
                    <a:lstStyle/>
                    <a:p>
                      <a:pPr indent="0" lvl="0" marL="0" marR="0" rtl="0" algn="l">
                        <a:spcBef>
                          <a:spcPts val="0"/>
                        </a:spcBef>
                        <a:spcAft>
                          <a:spcPts val="0"/>
                        </a:spcAft>
                        <a:buNone/>
                      </a:pPr>
                      <a:r>
                        <a:rPr lang="en-US" sz="1600"/>
                        <a:t>Art. 6</a:t>
                      </a:r>
                      <a:endParaRPr/>
                    </a:p>
                  </a:txBody>
                  <a:tcPr marT="45725" marB="45725" marR="91450" marL="91450"/>
                </a:tc>
                <a:tc>
                  <a:txBody>
                    <a:bodyPr/>
                    <a:lstStyle/>
                    <a:p>
                      <a:pPr indent="0" lvl="0" marL="0" marR="0" rtl="0" algn="l">
                        <a:spcBef>
                          <a:spcPts val="0"/>
                        </a:spcBef>
                        <a:spcAft>
                          <a:spcPts val="0"/>
                        </a:spcAft>
                        <a:buNone/>
                      </a:pPr>
                      <a:r>
                        <a:rPr lang="en-US" sz="1600"/>
                        <a:t>Lawfulness of processing</a:t>
                      </a:r>
                      <a:endParaRPr/>
                    </a:p>
                  </a:txBody>
                  <a:tcPr marT="45725" marB="45725" marR="91450" marL="91450"/>
                </a:tc>
              </a:tr>
              <a:tr h="333475">
                <a:tc>
                  <a:txBody>
                    <a:bodyPr/>
                    <a:lstStyle/>
                    <a:p>
                      <a:pPr indent="0" lvl="0" marL="0" marR="0" rtl="0" algn="l">
                        <a:spcBef>
                          <a:spcPts val="0"/>
                        </a:spcBef>
                        <a:spcAft>
                          <a:spcPts val="0"/>
                        </a:spcAft>
                        <a:buNone/>
                      </a:pPr>
                      <a:r>
                        <a:rPr lang="en-US" sz="1600"/>
                        <a:t>Art. 7</a:t>
                      </a:r>
                      <a:endParaRPr/>
                    </a:p>
                  </a:txBody>
                  <a:tcPr marT="45725" marB="45725" marR="91450" marL="91450"/>
                </a:tc>
                <a:tc>
                  <a:txBody>
                    <a:bodyPr/>
                    <a:lstStyle/>
                    <a:p>
                      <a:pPr indent="0" lvl="0" marL="0" marR="0" rtl="0" algn="l">
                        <a:spcBef>
                          <a:spcPts val="0"/>
                        </a:spcBef>
                        <a:spcAft>
                          <a:spcPts val="0"/>
                        </a:spcAft>
                        <a:buNone/>
                      </a:pPr>
                      <a:r>
                        <a:rPr lang="en-US" sz="1600"/>
                        <a:t>Conditions for consent</a:t>
                      </a:r>
                      <a:endParaRPr/>
                    </a:p>
                  </a:txBody>
                  <a:tcPr marT="45725" marB="45725" marR="91450" marL="91450"/>
                </a:tc>
              </a:tr>
              <a:tr h="333475">
                <a:tc>
                  <a:txBody>
                    <a:bodyPr/>
                    <a:lstStyle/>
                    <a:p>
                      <a:pPr indent="0" lvl="0" marL="0" marR="0" rtl="0" algn="l">
                        <a:spcBef>
                          <a:spcPts val="0"/>
                        </a:spcBef>
                        <a:spcAft>
                          <a:spcPts val="0"/>
                        </a:spcAft>
                        <a:buNone/>
                      </a:pPr>
                      <a:r>
                        <a:rPr lang="en-US" sz="1600"/>
                        <a:t>Art. 12-22</a:t>
                      </a:r>
                      <a:endParaRPr/>
                    </a:p>
                  </a:txBody>
                  <a:tcPr marT="45725" marB="45725" marR="91450" marL="91450"/>
                </a:tc>
                <a:tc>
                  <a:txBody>
                    <a:bodyPr/>
                    <a:lstStyle/>
                    <a:p>
                      <a:pPr indent="0" lvl="0" marL="0" marR="0" rtl="0" algn="l">
                        <a:spcBef>
                          <a:spcPts val="0"/>
                        </a:spcBef>
                        <a:spcAft>
                          <a:spcPts val="0"/>
                        </a:spcAft>
                        <a:buNone/>
                      </a:pPr>
                      <a:r>
                        <a:rPr lang="en-US" sz="1600"/>
                        <a:t>Rights of the data subject (excerpt)</a:t>
                      </a:r>
                      <a:endParaRPr/>
                    </a:p>
                  </a:txBody>
                  <a:tcPr marT="45725" marB="45725" marR="91450" marL="91450"/>
                </a:tc>
              </a:tr>
              <a:tr h="333475">
                <a:tc>
                  <a:txBody>
                    <a:bodyPr/>
                    <a:lstStyle/>
                    <a:p>
                      <a:pPr indent="0" lvl="0" marL="0" marR="0" rtl="0" algn="l">
                        <a:spcBef>
                          <a:spcPts val="0"/>
                        </a:spcBef>
                        <a:spcAft>
                          <a:spcPts val="0"/>
                        </a:spcAft>
                        <a:buNone/>
                      </a:pPr>
                      <a:r>
                        <a:rPr lang="en-US" sz="1600"/>
                        <a:t>Art. 25</a:t>
                      </a:r>
                      <a:endParaRPr/>
                    </a:p>
                  </a:txBody>
                  <a:tcPr marT="45725" marB="45725" marR="91450" marL="91450"/>
                </a:tc>
                <a:tc>
                  <a:txBody>
                    <a:bodyPr/>
                    <a:lstStyle/>
                    <a:p>
                      <a:pPr indent="0" lvl="0" marL="0" marR="0" rtl="0" algn="l">
                        <a:spcBef>
                          <a:spcPts val="0"/>
                        </a:spcBef>
                        <a:spcAft>
                          <a:spcPts val="0"/>
                        </a:spcAft>
                        <a:buNone/>
                      </a:pPr>
                      <a:r>
                        <a:rPr lang="en-US" sz="1600"/>
                        <a:t>Data protection by design / default</a:t>
                      </a:r>
                      <a:endParaRPr/>
                    </a:p>
                  </a:txBody>
                  <a:tcPr marT="45725" marB="45725" marR="91450" marL="91450"/>
                </a:tc>
              </a:tr>
              <a:tr h="333475">
                <a:tc>
                  <a:txBody>
                    <a:bodyPr/>
                    <a:lstStyle/>
                    <a:p>
                      <a:pPr indent="0" lvl="0" marL="0" marR="0" rtl="0" algn="l">
                        <a:spcBef>
                          <a:spcPts val="0"/>
                        </a:spcBef>
                        <a:spcAft>
                          <a:spcPts val="0"/>
                        </a:spcAft>
                        <a:buNone/>
                      </a:pPr>
                      <a:r>
                        <a:rPr lang="en-US" sz="1600"/>
                        <a:t>Art. 26</a:t>
                      </a:r>
                      <a:endParaRPr/>
                    </a:p>
                  </a:txBody>
                  <a:tcPr marT="45725" marB="45725" marR="91450" marL="91450"/>
                </a:tc>
                <a:tc>
                  <a:txBody>
                    <a:bodyPr/>
                    <a:lstStyle/>
                    <a:p>
                      <a:pPr indent="0" lvl="0" marL="0" marR="0" rtl="0" algn="l">
                        <a:spcBef>
                          <a:spcPts val="0"/>
                        </a:spcBef>
                        <a:spcAft>
                          <a:spcPts val="0"/>
                        </a:spcAft>
                        <a:buNone/>
                      </a:pPr>
                      <a:r>
                        <a:rPr lang="en-US" sz="1600"/>
                        <a:t>Joint controllers</a:t>
                      </a:r>
                      <a:endParaRPr/>
                    </a:p>
                  </a:txBody>
                  <a:tcPr marT="45725" marB="45725" marR="91450" marL="91450"/>
                </a:tc>
              </a:tr>
              <a:tr h="333475">
                <a:tc>
                  <a:txBody>
                    <a:bodyPr/>
                    <a:lstStyle/>
                    <a:p>
                      <a:pPr indent="0" lvl="0" marL="0" marR="0" rtl="0" algn="l">
                        <a:spcBef>
                          <a:spcPts val="0"/>
                        </a:spcBef>
                        <a:spcAft>
                          <a:spcPts val="0"/>
                        </a:spcAft>
                        <a:buNone/>
                      </a:pPr>
                      <a:r>
                        <a:rPr lang="en-US" sz="1600"/>
                        <a:t>Art. 28-29</a:t>
                      </a:r>
                      <a:endParaRPr/>
                    </a:p>
                  </a:txBody>
                  <a:tcPr marT="45725" marB="45725" marR="91450" marL="91450"/>
                </a:tc>
                <a:tc>
                  <a:txBody>
                    <a:bodyPr/>
                    <a:lstStyle/>
                    <a:p>
                      <a:pPr indent="0" lvl="0" marL="0" marR="0" rtl="0" algn="l">
                        <a:spcBef>
                          <a:spcPts val="0"/>
                        </a:spcBef>
                        <a:spcAft>
                          <a:spcPts val="0"/>
                        </a:spcAft>
                        <a:buNone/>
                      </a:pPr>
                      <a:r>
                        <a:rPr lang="en-US" sz="1600"/>
                        <a:t>Processors</a:t>
                      </a:r>
                      <a:endParaRPr/>
                    </a:p>
                  </a:txBody>
                  <a:tcPr marT="45725" marB="45725" marR="91450" marL="91450"/>
                </a:tc>
              </a:tr>
              <a:tr h="333475">
                <a:tc>
                  <a:txBody>
                    <a:bodyPr/>
                    <a:lstStyle/>
                    <a:p>
                      <a:pPr indent="0" lvl="0" marL="0" marR="0" rtl="0" algn="l">
                        <a:spcBef>
                          <a:spcPts val="0"/>
                        </a:spcBef>
                        <a:spcAft>
                          <a:spcPts val="0"/>
                        </a:spcAft>
                        <a:buNone/>
                      </a:pPr>
                      <a:r>
                        <a:rPr lang="en-US" sz="1600"/>
                        <a:t>Art. 30</a:t>
                      </a:r>
                      <a:endParaRPr/>
                    </a:p>
                  </a:txBody>
                  <a:tcPr marT="45725" marB="45725" marR="91450" marL="91450"/>
                </a:tc>
                <a:tc>
                  <a:txBody>
                    <a:bodyPr/>
                    <a:lstStyle/>
                    <a:p>
                      <a:pPr indent="0" lvl="0" marL="0" marR="0" rtl="0" algn="l">
                        <a:spcBef>
                          <a:spcPts val="0"/>
                        </a:spcBef>
                        <a:spcAft>
                          <a:spcPts val="0"/>
                        </a:spcAft>
                        <a:buNone/>
                      </a:pPr>
                      <a:r>
                        <a:rPr lang="en-US" sz="1600"/>
                        <a:t>Records of processing activities</a:t>
                      </a:r>
                      <a:endParaRPr/>
                    </a:p>
                  </a:txBody>
                  <a:tcPr marT="45725" marB="45725" marR="91450" marL="91450"/>
                </a:tc>
              </a:tr>
              <a:tr h="333475">
                <a:tc>
                  <a:txBody>
                    <a:bodyPr/>
                    <a:lstStyle/>
                    <a:p>
                      <a:pPr indent="0" lvl="0" marL="0" marR="0" rtl="0" algn="l">
                        <a:spcBef>
                          <a:spcPts val="0"/>
                        </a:spcBef>
                        <a:spcAft>
                          <a:spcPts val="0"/>
                        </a:spcAft>
                        <a:buNone/>
                      </a:pPr>
                      <a:r>
                        <a:rPr lang="en-US" sz="1600"/>
                        <a:t>Art. 32</a:t>
                      </a:r>
                      <a:endParaRPr/>
                    </a:p>
                  </a:txBody>
                  <a:tcPr marT="45725" marB="45725" marR="91450" marL="91450"/>
                </a:tc>
                <a:tc>
                  <a:txBody>
                    <a:bodyPr/>
                    <a:lstStyle/>
                    <a:p>
                      <a:pPr indent="0" lvl="0" marL="0" marR="0" rtl="0" algn="l">
                        <a:spcBef>
                          <a:spcPts val="0"/>
                        </a:spcBef>
                        <a:spcAft>
                          <a:spcPts val="0"/>
                        </a:spcAft>
                        <a:buNone/>
                      </a:pPr>
                      <a:r>
                        <a:rPr lang="en-US" sz="1600"/>
                        <a:t>Security of processing</a:t>
                      </a:r>
                      <a:endParaRPr/>
                    </a:p>
                  </a:txBody>
                  <a:tcPr marT="45725" marB="45725" marR="91450" marL="91450"/>
                </a:tc>
              </a:tr>
              <a:tr h="333475">
                <a:tc>
                  <a:txBody>
                    <a:bodyPr/>
                    <a:lstStyle/>
                    <a:p>
                      <a:pPr indent="0" lvl="0" marL="0" marR="0" rtl="0" algn="l">
                        <a:spcBef>
                          <a:spcPts val="0"/>
                        </a:spcBef>
                        <a:spcAft>
                          <a:spcPts val="0"/>
                        </a:spcAft>
                        <a:buNone/>
                      </a:pPr>
                      <a:r>
                        <a:rPr lang="en-US" sz="1600"/>
                        <a:t>Art. 33-34</a:t>
                      </a:r>
                      <a:endParaRPr/>
                    </a:p>
                  </a:txBody>
                  <a:tcPr marT="45725" marB="45725" marR="91450" marL="91450"/>
                </a:tc>
                <a:tc>
                  <a:txBody>
                    <a:bodyPr/>
                    <a:lstStyle/>
                    <a:p>
                      <a:pPr indent="0" lvl="0" marL="0" marR="0" rtl="0" algn="l">
                        <a:spcBef>
                          <a:spcPts val="0"/>
                        </a:spcBef>
                        <a:spcAft>
                          <a:spcPts val="0"/>
                        </a:spcAft>
                        <a:buNone/>
                      </a:pPr>
                      <a:r>
                        <a:rPr lang="en-US" sz="1600"/>
                        <a:t>Notification of a personal data breach</a:t>
                      </a:r>
                      <a:endParaRPr/>
                    </a:p>
                  </a:txBody>
                  <a:tcPr marT="45725" marB="45725" marR="91450" marL="91450"/>
                </a:tc>
              </a:tr>
              <a:tr h="333475">
                <a:tc>
                  <a:txBody>
                    <a:bodyPr/>
                    <a:lstStyle/>
                    <a:p>
                      <a:pPr indent="0" lvl="0" marL="0" marR="0" rtl="0" algn="l">
                        <a:spcBef>
                          <a:spcPts val="0"/>
                        </a:spcBef>
                        <a:spcAft>
                          <a:spcPts val="0"/>
                        </a:spcAft>
                        <a:buNone/>
                      </a:pPr>
                      <a:r>
                        <a:rPr lang="en-US" sz="1600"/>
                        <a:t>Art. 35</a:t>
                      </a:r>
                      <a:endParaRPr/>
                    </a:p>
                  </a:txBody>
                  <a:tcPr marT="45725" marB="45725" marR="91450" marL="91450"/>
                </a:tc>
                <a:tc>
                  <a:txBody>
                    <a:bodyPr/>
                    <a:lstStyle/>
                    <a:p>
                      <a:pPr indent="0" lvl="0" marL="0" marR="0" rtl="0" algn="l">
                        <a:spcBef>
                          <a:spcPts val="0"/>
                        </a:spcBef>
                        <a:spcAft>
                          <a:spcPts val="0"/>
                        </a:spcAft>
                        <a:buNone/>
                      </a:pPr>
                      <a:r>
                        <a:rPr lang="en-US" sz="1600"/>
                        <a:t>Data protection impact assessment</a:t>
                      </a:r>
                      <a:endParaRPr/>
                    </a:p>
                  </a:txBody>
                  <a:tcPr marT="45725" marB="45725" marR="91450" marL="9145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9" name="Shape 1049"/>
        <p:cNvGrpSpPr/>
        <p:nvPr/>
      </p:nvGrpSpPr>
      <p:grpSpPr>
        <a:xfrm>
          <a:off x="0" y="0"/>
          <a:ext cx="0" cy="0"/>
          <a:chOff x="0" y="0"/>
          <a:chExt cx="0" cy="0"/>
        </a:xfrm>
      </p:grpSpPr>
      <p:sp>
        <p:nvSpPr>
          <p:cNvPr id="1050" name="Google Shape;1050;p25"/>
          <p:cNvSpPr txBox="1"/>
          <p:nvPr>
            <p:ph type="title"/>
          </p:nvPr>
        </p:nvSpPr>
        <p:spPr>
          <a:xfrm>
            <a:off x="838200" y="156481"/>
            <a:ext cx="11191200" cy="108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orbel"/>
              <a:buNone/>
            </a:pPr>
            <a:r>
              <a:rPr lang="en-US"/>
              <a:t>Principles of data processing (Art. 5 GDPR)</a:t>
            </a:r>
            <a:endParaRPr/>
          </a:p>
        </p:txBody>
      </p:sp>
      <p:sp>
        <p:nvSpPr>
          <p:cNvPr id="1051" name="Google Shape;1051;p25"/>
          <p:cNvSpPr txBox="1"/>
          <p:nvPr>
            <p:ph idx="1" type="body"/>
          </p:nvPr>
        </p:nvSpPr>
        <p:spPr>
          <a:xfrm>
            <a:off x="838200" y="1251246"/>
            <a:ext cx="11191200" cy="5004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2400"/>
              <a:buFont typeface="Arial"/>
              <a:buChar char="•"/>
            </a:pPr>
            <a:r>
              <a:rPr lang="en-US" sz="2400"/>
              <a:t>Personal data shall be …</a:t>
            </a:r>
            <a:endParaRPr/>
          </a:p>
          <a:p>
            <a:pPr indent="-457200" lvl="1" marL="914400" rtl="0" algn="l">
              <a:lnSpc>
                <a:spcPct val="100000"/>
              </a:lnSpc>
              <a:spcBef>
                <a:spcPts val="500"/>
              </a:spcBef>
              <a:spcAft>
                <a:spcPts val="0"/>
              </a:spcAft>
              <a:buSzPts val="1500"/>
              <a:buFont typeface="Arial"/>
              <a:buChar char="•"/>
            </a:pPr>
            <a:r>
              <a:rPr lang="en-US" sz="2000"/>
              <a:t>processed </a:t>
            </a:r>
            <a:r>
              <a:rPr b="1" lang="en-US" sz="2000"/>
              <a:t>lawfully</a:t>
            </a:r>
            <a:r>
              <a:rPr lang="en-US" sz="2000"/>
              <a:t> and in a way that is transparent to the data subject;</a:t>
            </a:r>
            <a:endParaRPr/>
          </a:p>
          <a:p>
            <a:pPr indent="-457200" lvl="1" marL="914400" rtl="0" algn="l">
              <a:lnSpc>
                <a:spcPct val="100000"/>
              </a:lnSpc>
              <a:spcBef>
                <a:spcPts val="500"/>
              </a:spcBef>
              <a:spcAft>
                <a:spcPts val="0"/>
              </a:spcAft>
              <a:buSzPts val="1500"/>
              <a:buFont typeface="Arial"/>
              <a:buChar char="•"/>
            </a:pPr>
            <a:r>
              <a:rPr lang="en-US" sz="2000"/>
              <a:t>be processed for specified and legitimate </a:t>
            </a:r>
            <a:r>
              <a:rPr b="1" lang="en-US" sz="2000"/>
              <a:t>purposes</a:t>
            </a:r>
            <a:r>
              <a:rPr lang="en-US" sz="2000"/>
              <a:t> and not processed in a way incompatible with those purposes;</a:t>
            </a:r>
            <a:endParaRPr/>
          </a:p>
          <a:p>
            <a:pPr indent="-457200" lvl="1" marL="914400" rtl="0" algn="l">
              <a:lnSpc>
                <a:spcPct val="100000"/>
              </a:lnSpc>
              <a:spcBef>
                <a:spcPts val="500"/>
              </a:spcBef>
              <a:spcAft>
                <a:spcPts val="0"/>
              </a:spcAft>
              <a:buSzPts val="1500"/>
              <a:buFont typeface="Arial"/>
              <a:buChar char="•"/>
            </a:pPr>
            <a:r>
              <a:rPr lang="en-US" sz="2000"/>
              <a:t>adequate and relevant to the purposes and limited to </a:t>
            </a:r>
            <a:r>
              <a:rPr b="1" lang="en-US" sz="2000"/>
              <a:t>what is necessary </a:t>
            </a:r>
            <a:r>
              <a:rPr lang="en-US" sz="2000"/>
              <a:t>for the purposes (“data minimization”);</a:t>
            </a:r>
            <a:endParaRPr/>
          </a:p>
          <a:p>
            <a:pPr indent="-457200" lvl="1" marL="914400" rtl="0" algn="l">
              <a:lnSpc>
                <a:spcPct val="100000"/>
              </a:lnSpc>
              <a:spcBef>
                <a:spcPts val="500"/>
              </a:spcBef>
              <a:spcAft>
                <a:spcPts val="0"/>
              </a:spcAft>
              <a:buSzPts val="1500"/>
              <a:buFont typeface="Arial"/>
              <a:buChar char="•"/>
            </a:pPr>
            <a:r>
              <a:rPr b="1" lang="en-US" sz="2000"/>
              <a:t>accurate</a:t>
            </a:r>
            <a:r>
              <a:rPr lang="en-US" sz="2000"/>
              <a:t> and, where necessary, kept up to date;</a:t>
            </a:r>
            <a:endParaRPr/>
          </a:p>
          <a:p>
            <a:pPr indent="-457200" lvl="1" marL="914400" rtl="0" algn="l">
              <a:lnSpc>
                <a:spcPct val="100000"/>
              </a:lnSpc>
              <a:spcBef>
                <a:spcPts val="500"/>
              </a:spcBef>
              <a:spcAft>
                <a:spcPts val="0"/>
              </a:spcAft>
              <a:buSzPts val="1500"/>
              <a:buFont typeface="Arial"/>
              <a:buChar char="•"/>
            </a:pPr>
            <a:r>
              <a:rPr lang="en-US" sz="2000"/>
              <a:t>kept in a form which permits identification of data subjects for</a:t>
            </a:r>
            <a:r>
              <a:rPr b="1" lang="en-US" sz="2000"/>
              <a:t> no longer than necessary </a:t>
            </a:r>
            <a:r>
              <a:rPr lang="en-US" sz="2000"/>
              <a:t>for the purposes (“storage limitation”);</a:t>
            </a:r>
            <a:endParaRPr/>
          </a:p>
          <a:p>
            <a:pPr indent="-457200" lvl="1" marL="914400" rtl="0" algn="l">
              <a:lnSpc>
                <a:spcPct val="100000"/>
              </a:lnSpc>
              <a:spcBef>
                <a:spcPts val="500"/>
              </a:spcBef>
              <a:spcAft>
                <a:spcPts val="0"/>
              </a:spcAft>
              <a:buSzPts val="1500"/>
              <a:buFont typeface="Arial"/>
              <a:buChar char="•"/>
            </a:pPr>
            <a:r>
              <a:rPr lang="en-US" sz="2000"/>
              <a:t>processed in a manner that ensures appropriate </a:t>
            </a:r>
            <a:r>
              <a:rPr b="1" lang="en-US" sz="2000"/>
              <a:t>security</a:t>
            </a:r>
            <a:r>
              <a:rPr lang="en-US" sz="2000"/>
              <a:t> of personal data, including protection against unauthorized or unlawful processing and against loss (integrity and confidentiality).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EOSC Future">
      <a:dk1>
        <a:srgbClr val="000000"/>
      </a:dk1>
      <a:lt1>
        <a:srgbClr val="FFFFFF"/>
      </a:lt1>
      <a:dk2>
        <a:srgbClr val="0C2AD5"/>
      </a:dk2>
      <a:lt2>
        <a:srgbClr val="E7E6E6"/>
      </a:lt2>
      <a:accent1>
        <a:srgbClr val="0C2AD5"/>
      </a:accent1>
      <a:accent2>
        <a:srgbClr val="08C8E9"/>
      </a:accent2>
      <a:accent3>
        <a:srgbClr val="FE6F5B"/>
      </a:accent3>
      <a:accent4>
        <a:srgbClr val="FFCC00"/>
      </a:accent4>
      <a:accent5>
        <a:srgbClr val="0CA88B"/>
      </a:accent5>
      <a:accent6>
        <a:srgbClr val="8A3FFF"/>
      </a:accent6>
      <a:hlink>
        <a:srgbClr val="08C8E9"/>
      </a:hlink>
      <a:folHlink>
        <a:srgbClr val="8A3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